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5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AC9C-3531-4887-BEEF-B6EEE47E3F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E643-2455-4A79-BBBB-46B598CE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do you live?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" y="5257800"/>
            <a:ext cx="2409245" cy="1505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76" y="41275"/>
            <a:ext cx="2114550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" y="50801"/>
            <a:ext cx="2101796" cy="2101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22" y="5129181"/>
            <a:ext cx="2839278" cy="1728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56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à la </a:t>
            </a:r>
            <a:r>
              <a:rPr lang="en-US" dirty="0" err="1" smtClean="0"/>
              <a:t>montagne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1" y="1578043"/>
            <a:ext cx="7342118" cy="409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08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village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73" y="1948069"/>
            <a:ext cx="7010042" cy="333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58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1825624"/>
            <a:ext cx="10926417" cy="4893227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Key words in PowerPoint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= I live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ays = country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=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en</a:t>
            </a:r>
            <a:r>
              <a:rPr lang="en-US" dirty="0" smtClean="0"/>
              <a:t> =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 = of (the)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>
          <a:xfrm>
            <a:off x="7046842" y="1293743"/>
            <a:ext cx="4306957" cy="36062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02835" y="3538330"/>
            <a:ext cx="3240156" cy="5772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nord</a:t>
            </a:r>
            <a:r>
              <a:rPr lang="en-US" dirty="0" smtClean="0"/>
              <a:t> du pays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sud</a:t>
            </a:r>
            <a:r>
              <a:rPr lang="en-US" dirty="0" smtClean="0"/>
              <a:t> du pays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l’est</a:t>
            </a:r>
            <a:r>
              <a:rPr lang="en-US" dirty="0" smtClean="0"/>
              <a:t> du pays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l’ouest</a:t>
            </a:r>
            <a:r>
              <a:rPr lang="en-US" dirty="0" smtClean="0"/>
              <a:t> du pays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5" y="1300767"/>
            <a:ext cx="3962400" cy="38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0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capitale</a:t>
            </a:r>
            <a:r>
              <a:rPr lang="en-US" dirty="0" smtClean="0"/>
              <a:t> du pays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07" y="1690687"/>
            <a:ext cx="5316910" cy="398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9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16" y="1690688"/>
            <a:ext cx="7322449" cy="488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15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à la </a:t>
            </a:r>
            <a:r>
              <a:rPr lang="en-US" dirty="0" err="1" smtClean="0"/>
              <a:t>campagne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35" y="1825625"/>
            <a:ext cx="618409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04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au </a:t>
            </a:r>
            <a:r>
              <a:rPr lang="en-US" dirty="0" err="1" smtClean="0"/>
              <a:t>bord</a:t>
            </a:r>
            <a:r>
              <a:rPr lang="en-US" dirty="0" smtClean="0"/>
              <a:t> de la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97" y="1690688"/>
            <a:ext cx="6300902" cy="360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34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banlieue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37521"/>
            <a:ext cx="6096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27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habites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J’habite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ferme</a:t>
            </a:r>
            <a:r>
              <a:rPr lang="en-US" dirty="0" smtClean="0"/>
              <a:t>.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1690688"/>
            <a:ext cx="6548899" cy="398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3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  <vt:lpstr>Où est ce que tu habites?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Où est ce que tu habites?</dc:title>
  <dc:creator>staffsouth2</dc:creator>
  <cp:lastModifiedBy>Carla Gaskin</cp:lastModifiedBy>
  <cp:revision>9</cp:revision>
  <dcterms:created xsi:type="dcterms:W3CDTF">2020-09-22T11:38:51Z</dcterms:created>
  <dcterms:modified xsi:type="dcterms:W3CDTF">2020-09-28T20:58:56Z</dcterms:modified>
</cp:coreProperties>
</file>