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A28B-E5FA-4066-BC63-436B2172D1F5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BB50-7643-481F-BA50-BDD6FCFCC9D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A28B-E5FA-4066-BC63-436B2172D1F5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BB50-7643-481F-BA50-BDD6FCFCC9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A28B-E5FA-4066-BC63-436B2172D1F5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BB50-7643-481F-BA50-BDD6FCFCC9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A28B-E5FA-4066-BC63-436B2172D1F5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BB50-7643-481F-BA50-BDD6FCFCC9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A28B-E5FA-4066-BC63-436B2172D1F5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BB50-7643-481F-BA50-BDD6FCFCC9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A28B-E5FA-4066-BC63-436B2172D1F5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BB50-7643-481F-BA50-BDD6FCFCC9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A28B-E5FA-4066-BC63-436B2172D1F5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BB50-7643-481F-BA50-BDD6FCFCC9D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A28B-E5FA-4066-BC63-436B2172D1F5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BB50-7643-481F-BA50-BDD6FCFCC9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A28B-E5FA-4066-BC63-436B2172D1F5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BB50-7643-481F-BA50-BDD6FCFCC9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A28B-E5FA-4066-BC63-436B2172D1F5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BB50-7643-481F-BA50-BDD6FCFCC9D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CA28B-E5FA-4066-BC63-436B2172D1F5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BB50-7643-481F-BA50-BDD6FCFCC9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93CA28B-E5FA-4066-BC63-436B2172D1F5}" type="datetimeFigureOut">
              <a:rPr lang="en-US" smtClean="0"/>
              <a:t>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EBCBBB50-7643-481F-BA50-BDD6FCFCC9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 err="1">
                <a:solidFill>
                  <a:srgbClr val="0070C0"/>
                </a:solidFill>
                <a:latin typeface="AR JULIAN" panose="02000000000000000000" pitchFamily="2" charset="0"/>
              </a:rPr>
              <a:t>M</a:t>
            </a:r>
            <a:r>
              <a:rPr lang="en-US" sz="5400" b="1" dirty="0" err="1" smtClean="0">
                <a:solidFill>
                  <a:srgbClr val="0070C0"/>
                </a:solidFill>
                <a:latin typeface="AR JULIAN" panose="02000000000000000000" pitchFamily="2" charset="0"/>
              </a:rPr>
              <a:t>es</a:t>
            </a:r>
            <a:r>
              <a:rPr lang="en-US" sz="5400" b="1" dirty="0" smtClean="0">
                <a:solidFill>
                  <a:srgbClr val="0070C0"/>
                </a:solidFill>
                <a:latin typeface="AR JULI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 JULIAN" panose="02000000000000000000" pitchFamily="2" charset="0"/>
              </a:rPr>
              <a:t>vacances</a:t>
            </a:r>
            <a:r>
              <a:rPr lang="en-US" sz="5400" b="1" dirty="0" smtClean="0">
                <a:solidFill>
                  <a:srgbClr val="0070C0"/>
                </a:solidFill>
                <a:latin typeface="AR JULI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 JULIAN" panose="02000000000000000000" pitchFamily="2" charset="0"/>
              </a:rPr>
              <a:t>en</a:t>
            </a:r>
            <a:r>
              <a:rPr lang="en-US" sz="5400" b="1" dirty="0" smtClean="0">
                <a:solidFill>
                  <a:srgbClr val="0070C0"/>
                </a:solidFill>
                <a:latin typeface="AR JULIAN" panose="02000000000000000000" pitchFamily="2" charset="0"/>
              </a:rPr>
              <a:t> </a:t>
            </a:r>
            <a:r>
              <a:rPr lang="en-US" sz="5400" b="1" dirty="0">
                <a:solidFill>
                  <a:srgbClr val="0070C0"/>
                </a:solidFill>
                <a:latin typeface="AR JULIAN" panose="02000000000000000000" pitchFamily="2" charset="0"/>
              </a:rPr>
              <a:t>G</a:t>
            </a:r>
            <a:r>
              <a:rPr lang="en-US" sz="5400" b="1" dirty="0" smtClean="0">
                <a:solidFill>
                  <a:srgbClr val="0070C0"/>
                </a:solidFill>
                <a:latin typeface="AR JULIAN" panose="02000000000000000000" pitchFamily="2" charset="0"/>
              </a:rPr>
              <a:t>uadeloupe </a:t>
            </a:r>
            <a:endParaRPr lang="en-US" sz="5400" b="1" dirty="0">
              <a:solidFill>
                <a:srgbClr val="0070C0"/>
              </a:solidFill>
              <a:latin typeface="AR JULI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 BLANCA" panose="02000000000000000000" pitchFamily="2" charset="0"/>
              </a:rPr>
              <a:t>On y </a:t>
            </a:r>
            <a:r>
              <a:rPr lang="en-US" dirty="0" err="1" smtClean="0">
                <a:solidFill>
                  <a:srgbClr val="FF0000"/>
                </a:solidFill>
                <a:latin typeface="AR BLANCA" panose="02000000000000000000" pitchFamily="2" charset="0"/>
              </a:rPr>
              <a:t>va</a:t>
            </a:r>
            <a:r>
              <a:rPr lang="en-US" dirty="0" smtClean="0">
                <a:solidFill>
                  <a:srgbClr val="FF0000"/>
                </a:solidFill>
                <a:latin typeface="AR BLANCA" panose="02000000000000000000" pitchFamily="2" charset="0"/>
              </a:rPr>
              <a:t> …. </a:t>
            </a:r>
            <a:r>
              <a:rPr lang="en-US" dirty="0" err="1" smtClean="0">
                <a:solidFill>
                  <a:srgbClr val="FF0000"/>
                </a:solidFill>
                <a:latin typeface="AR BLANCA" panose="02000000000000000000" pitchFamily="2" charset="0"/>
              </a:rPr>
              <a:t>C’est</a:t>
            </a:r>
            <a:r>
              <a:rPr lang="en-US" dirty="0" smtClean="0">
                <a:solidFill>
                  <a:srgbClr val="FF0000"/>
                </a:solidFill>
                <a:latin typeface="AR BLANCA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 BLANCA" panose="02000000000000000000" pitchFamily="2" charset="0"/>
              </a:rPr>
              <a:t>parti</a:t>
            </a:r>
            <a:r>
              <a:rPr lang="en-US" dirty="0" smtClean="0">
                <a:solidFill>
                  <a:srgbClr val="FF0000"/>
                </a:solidFill>
                <a:latin typeface="AR BLANCA" panose="02000000000000000000" pitchFamily="2" charset="0"/>
              </a:rPr>
              <a:t> !</a:t>
            </a:r>
            <a:endParaRPr lang="en-US" dirty="0">
              <a:solidFill>
                <a:srgbClr val="FF0000"/>
              </a:solidFill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52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725144"/>
            <a:ext cx="6500192" cy="1447056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Je </a:t>
            </a:r>
            <a:r>
              <a:rPr lang="en-US" sz="4400" dirty="0" err="1" smtClean="0">
                <a:solidFill>
                  <a:srgbClr val="FF0000"/>
                </a:solidFill>
              </a:rPr>
              <a:t>suis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allée</a:t>
            </a:r>
            <a:r>
              <a:rPr lang="en-US" sz="4400" dirty="0" smtClean="0">
                <a:solidFill>
                  <a:srgbClr val="FF0000"/>
                </a:solidFill>
              </a:rPr>
              <a:t> à la </a:t>
            </a:r>
            <a:r>
              <a:rPr lang="en-US" sz="4400" dirty="0" err="1" smtClean="0">
                <a:solidFill>
                  <a:srgbClr val="FF0000"/>
                </a:solidFill>
              </a:rPr>
              <a:t>plage</a:t>
            </a:r>
            <a:r>
              <a:rPr lang="en-US" sz="4400" dirty="0" smtClean="0">
                <a:solidFill>
                  <a:srgbClr val="FF0000"/>
                </a:solidFill>
              </a:rPr>
              <a:t> et </a:t>
            </a:r>
            <a:r>
              <a:rPr lang="en-US" sz="4400" dirty="0" err="1" smtClean="0">
                <a:solidFill>
                  <a:srgbClr val="FF0000"/>
                </a:solidFill>
              </a:rPr>
              <a:t>j’ai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pris</a:t>
            </a:r>
            <a:r>
              <a:rPr lang="en-US" sz="4400" dirty="0" smtClean="0">
                <a:solidFill>
                  <a:srgbClr val="FF0000"/>
                </a:solidFill>
              </a:rPr>
              <a:t> des photos. 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93" y="763234"/>
            <a:ext cx="2032596" cy="36135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738" y="764704"/>
            <a:ext cx="2031770" cy="36120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4232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Je me </a:t>
            </a:r>
            <a:r>
              <a:rPr lang="en-US" sz="3600" dirty="0" err="1" smtClean="0">
                <a:solidFill>
                  <a:srgbClr val="FF0000"/>
                </a:solidFill>
              </a:rPr>
              <a:t>suis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bien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amusée</a:t>
            </a:r>
            <a:r>
              <a:rPr lang="en-US" sz="3600" dirty="0" smtClean="0">
                <a:solidFill>
                  <a:srgbClr val="FF0000"/>
                </a:solidFill>
              </a:rPr>
              <a:t> pendant </a:t>
            </a:r>
            <a:r>
              <a:rPr lang="en-US" sz="3600" dirty="0" err="1" smtClean="0">
                <a:solidFill>
                  <a:srgbClr val="FF0000"/>
                </a:solidFill>
              </a:rPr>
              <a:t>mes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vacances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en</a:t>
            </a:r>
            <a:r>
              <a:rPr lang="en-US" sz="3600" dirty="0" smtClean="0">
                <a:solidFill>
                  <a:srgbClr val="FF0000"/>
                </a:solidFill>
              </a:rPr>
              <a:t> Guadeloupe.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23" y="609600"/>
            <a:ext cx="2825353" cy="376713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772816"/>
            <a:ext cx="3618060" cy="2037950"/>
          </a:xfrm>
        </p:spPr>
      </p:pic>
    </p:spTree>
    <p:extLst>
      <p:ext uri="{BB962C8B-B14F-4D97-AF65-F5344CB8AC3E}">
        <p14:creationId xmlns:p14="http://schemas.microsoft.com/office/powerpoint/2010/main" val="292846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Je </a:t>
            </a:r>
            <a:r>
              <a:rPr lang="en-US" sz="4800" dirty="0" err="1" smtClean="0">
                <a:solidFill>
                  <a:srgbClr val="FF0000"/>
                </a:solidFill>
              </a:rPr>
              <a:t>m’appelle</a:t>
            </a:r>
            <a:r>
              <a:rPr lang="en-US" sz="4800" dirty="0" smtClean="0">
                <a:solidFill>
                  <a:srgbClr val="FF0000"/>
                </a:solidFill>
              </a:rPr>
              <a:t> Carla . Je </a:t>
            </a:r>
            <a:r>
              <a:rPr lang="en-US" sz="4800" dirty="0" err="1" smtClean="0">
                <a:solidFill>
                  <a:srgbClr val="FF0000"/>
                </a:solidFill>
              </a:rPr>
              <a:t>suis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barbadienne</a:t>
            </a:r>
            <a:r>
              <a:rPr lang="en-US" sz="4800" dirty="0" smtClean="0">
                <a:solidFill>
                  <a:srgbClr val="FF0000"/>
                </a:solidFill>
              </a:rPr>
              <a:t>. 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575" y="685801"/>
            <a:ext cx="2914649" cy="3886198"/>
          </a:xfrm>
        </p:spPr>
      </p:pic>
    </p:spTree>
    <p:extLst>
      <p:ext uri="{BB962C8B-B14F-4D97-AF65-F5344CB8AC3E}">
        <p14:creationId xmlns:p14="http://schemas.microsoft.com/office/powerpoint/2010/main" val="108017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Le </a:t>
            </a:r>
            <a:r>
              <a:rPr lang="en-US" dirty="0" err="1" smtClean="0">
                <a:solidFill>
                  <a:srgbClr val="FF0000"/>
                </a:solidFill>
              </a:rPr>
              <a:t>départ</a:t>
            </a:r>
            <a:r>
              <a:rPr lang="en-US" dirty="0" smtClean="0">
                <a:solidFill>
                  <a:srgbClr val="FF0000"/>
                </a:solidFill>
              </a:rPr>
              <a:t> pour la Guadeloupe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332656"/>
            <a:ext cx="3732984" cy="1008112"/>
          </a:xfrm>
        </p:spPr>
        <p:txBody>
          <a:bodyPr/>
          <a:lstStyle/>
          <a:p>
            <a:r>
              <a:rPr lang="fr-FR" sz="1800" dirty="0" smtClean="0">
                <a:solidFill>
                  <a:srgbClr val="0070C0"/>
                </a:solidFill>
                <a:latin typeface="+mn-lt"/>
              </a:rPr>
              <a:t>Pendant les vacances de Noël , je suis partie de la Barbade le 27 décembre pour aller à la Guadeloupe . </a:t>
            </a:r>
            <a:endParaRPr lang="fr-FR" sz="18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625" y="1556792"/>
            <a:ext cx="2407296" cy="281994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rgbClr val="0070C0"/>
                </a:solidFill>
                <a:latin typeface="+mn-lt"/>
              </a:rPr>
              <a:t>Je </a:t>
            </a:r>
            <a:r>
              <a:rPr lang="en-US" sz="1800" dirty="0" err="1" smtClean="0">
                <a:solidFill>
                  <a:srgbClr val="0070C0"/>
                </a:solidFill>
                <a:latin typeface="+mn-lt"/>
              </a:rPr>
              <a:t>suis</a:t>
            </a:r>
            <a:r>
              <a:rPr lang="en-US" sz="1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+mn-lt"/>
              </a:rPr>
              <a:t>enfin</a:t>
            </a:r>
            <a:r>
              <a:rPr lang="en-US" sz="1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+mn-lt"/>
              </a:rPr>
              <a:t>arrivée</a:t>
            </a:r>
            <a:r>
              <a:rPr lang="en-US" sz="1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800" dirty="0" err="1" smtClean="0">
                <a:solidFill>
                  <a:srgbClr val="0070C0"/>
                </a:solidFill>
                <a:latin typeface="+mn-lt"/>
              </a:rPr>
              <a:t>en</a:t>
            </a:r>
            <a:r>
              <a:rPr lang="en-US" sz="1800" dirty="0" smtClean="0">
                <a:solidFill>
                  <a:srgbClr val="0070C0"/>
                </a:solidFill>
                <a:latin typeface="+mn-lt"/>
              </a:rPr>
              <a:t> Guadeloupe pendant la </a:t>
            </a:r>
            <a:r>
              <a:rPr lang="en-US" sz="1800" dirty="0" err="1" smtClean="0">
                <a:solidFill>
                  <a:srgbClr val="0070C0"/>
                </a:solidFill>
                <a:latin typeface="+mn-lt"/>
              </a:rPr>
              <a:t>nuit</a:t>
            </a:r>
            <a:r>
              <a:rPr lang="en-US" sz="1800" dirty="0" smtClean="0">
                <a:solidFill>
                  <a:srgbClr val="0070C0"/>
                </a:solidFill>
                <a:latin typeface="+mn-lt"/>
              </a:rPr>
              <a:t>. </a:t>
            </a:r>
            <a:endParaRPr lang="en-US" sz="18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640" y="1700808"/>
            <a:ext cx="3962883" cy="2592288"/>
          </a:xfrm>
        </p:spPr>
      </p:pic>
    </p:spTree>
    <p:extLst>
      <p:ext uri="{BB962C8B-B14F-4D97-AF65-F5344CB8AC3E}">
        <p14:creationId xmlns:p14="http://schemas.microsoft.com/office/powerpoint/2010/main" val="156353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Bienvenue</a:t>
            </a:r>
            <a:r>
              <a:rPr lang="en-US" dirty="0" smtClean="0">
                <a:solidFill>
                  <a:srgbClr val="FF0000"/>
                </a:solidFill>
              </a:rPr>
              <a:t> à la </a:t>
            </a:r>
            <a:r>
              <a:rPr lang="en-US" dirty="0" smtClean="0">
                <a:solidFill>
                  <a:srgbClr val="FF0000"/>
                </a:solidFill>
              </a:rPr>
              <a:t>Guadeloupe </a:t>
            </a:r>
            <a:r>
              <a:rPr lang="en-US" smtClean="0">
                <a:solidFill>
                  <a:srgbClr val="FF0000"/>
                </a:solidFill>
              </a:rPr>
              <a:t>aux Antilles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09637"/>
            <a:ext cx="3152899" cy="337310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873895" cy="4123928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Bodoni MT Black" panose="02070A03080606020203" pitchFamily="18" charset="0"/>
              </a:rPr>
              <a:t>La </a:t>
            </a:r>
            <a:r>
              <a:rPr lang="en-US" dirty="0" err="1" smtClean="0">
                <a:solidFill>
                  <a:srgbClr val="0070C0"/>
                </a:solidFill>
                <a:latin typeface="Bodoni MT Black" panose="02070A03080606020203" pitchFamily="18" charset="0"/>
              </a:rPr>
              <a:t>capitale</a:t>
            </a:r>
            <a:r>
              <a:rPr lang="en-US" dirty="0" smtClean="0">
                <a:solidFill>
                  <a:srgbClr val="0070C0"/>
                </a:solidFill>
                <a:latin typeface="Bodoni MT Black" panose="02070A03080606020203" pitchFamily="18" charset="0"/>
              </a:rPr>
              <a:t> de la </a:t>
            </a:r>
            <a:r>
              <a:rPr lang="en-US" dirty="0">
                <a:solidFill>
                  <a:srgbClr val="0070C0"/>
                </a:solidFill>
                <a:latin typeface="Bodoni MT Black" panose="02070A03080606020203" pitchFamily="18" charset="0"/>
              </a:rPr>
              <a:t>G</a:t>
            </a:r>
            <a:r>
              <a:rPr lang="en-US" dirty="0" smtClean="0">
                <a:solidFill>
                  <a:srgbClr val="0070C0"/>
                </a:solidFill>
                <a:latin typeface="Bodoni MT Black" panose="02070A03080606020203" pitchFamily="18" charset="0"/>
              </a:rPr>
              <a:t>uadeloupe </a:t>
            </a:r>
            <a:r>
              <a:rPr lang="en-US" dirty="0" err="1" smtClean="0">
                <a:solidFill>
                  <a:srgbClr val="0070C0"/>
                </a:solidFill>
                <a:latin typeface="Bodoni MT Black" panose="02070A03080606020203" pitchFamily="18" charset="0"/>
              </a:rPr>
              <a:t>est</a:t>
            </a:r>
            <a:r>
              <a:rPr lang="en-US" dirty="0" smtClean="0">
                <a:solidFill>
                  <a:srgbClr val="0070C0"/>
                </a:solidFill>
                <a:latin typeface="Bodoni MT Black" panose="02070A03080606020203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Bodoni MT Black" panose="02070A03080606020203" pitchFamily="18" charset="0"/>
              </a:rPr>
              <a:t>Basse</a:t>
            </a:r>
            <a:r>
              <a:rPr lang="en-US" dirty="0" smtClean="0">
                <a:solidFill>
                  <a:srgbClr val="0070C0"/>
                </a:solidFill>
                <a:latin typeface="Bodoni MT Black" panose="02070A03080606020203" pitchFamily="18" charset="0"/>
              </a:rPr>
              <a:t> Terre</a:t>
            </a:r>
            <a:r>
              <a:rPr lang="en-US" dirty="0" smtClean="0">
                <a:solidFill>
                  <a:srgbClr val="0070C0"/>
                </a:solidFill>
                <a:latin typeface="Bodoni MT Black" panose="02070A03080606020203" pitchFamily="18" charset="0"/>
              </a:rPr>
              <a:t>. </a:t>
            </a:r>
            <a:endParaRPr lang="en-US" dirty="0" smtClean="0">
              <a:solidFill>
                <a:srgbClr val="0070C0"/>
              </a:solidFill>
              <a:latin typeface="Bodoni MT Black" panose="02070A03080606020203" pitchFamily="18" charset="0"/>
            </a:endParaRPr>
          </a:p>
          <a:p>
            <a:endParaRPr lang="en-US" dirty="0">
              <a:solidFill>
                <a:srgbClr val="0070C0"/>
              </a:solidFill>
              <a:latin typeface="Bodoni MT Black" panose="02070A03080606020203" pitchFamily="18" charset="0"/>
            </a:endParaRPr>
          </a:p>
          <a:p>
            <a:r>
              <a:rPr lang="en-US" dirty="0" smtClean="0">
                <a:solidFill>
                  <a:srgbClr val="0070C0"/>
                </a:solidFill>
                <a:latin typeface="Bodoni MT Black" panose="02070A03080606020203" pitchFamily="18" charset="0"/>
              </a:rPr>
              <a:t>On </a:t>
            </a:r>
            <a:r>
              <a:rPr lang="en-US" dirty="0" err="1" smtClean="0">
                <a:solidFill>
                  <a:srgbClr val="0070C0"/>
                </a:solidFill>
                <a:latin typeface="Bodoni MT Black" panose="02070A03080606020203" pitchFamily="18" charset="0"/>
              </a:rPr>
              <a:t>dit</a:t>
            </a:r>
            <a:r>
              <a:rPr lang="en-US" dirty="0" smtClean="0">
                <a:solidFill>
                  <a:srgbClr val="0070C0"/>
                </a:solidFill>
                <a:latin typeface="Bodoni MT Black" panose="02070A03080606020203" pitchFamily="18" charset="0"/>
              </a:rPr>
              <a:t> que </a:t>
            </a:r>
            <a:r>
              <a:rPr lang="en-US" dirty="0" err="1" smtClean="0">
                <a:solidFill>
                  <a:srgbClr val="0070C0"/>
                </a:solidFill>
                <a:latin typeface="Bodoni MT Black" panose="02070A03080606020203" pitchFamily="18" charset="0"/>
              </a:rPr>
              <a:t>l’île</a:t>
            </a:r>
            <a:r>
              <a:rPr lang="en-US" dirty="0" smtClean="0">
                <a:solidFill>
                  <a:srgbClr val="0070C0"/>
                </a:solidFill>
                <a:latin typeface="Bodoni MT Black" panose="02070A03080606020203" pitchFamily="18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Bodoni MT Black" panose="02070A03080606020203" pitchFamily="18" charset="0"/>
              </a:rPr>
              <a:t>ressemble</a:t>
            </a:r>
            <a:r>
              <a:rPr lang="en-US" dirty="0" smtClean="0">
                <a:solidFill>
                  <a:srgbClr val="0070C0"/>
                </a:solidFill>
                <a:latin typeface="Bodoni MT Black" panose="02070A03080606020203" pitchFamily="18" charset="0"/>
              </a:rPr>
              <a:t> à un </a:t>
            </a:r>
            <a:r>
              <a:rPr lang="en-US" dirty="0" err="1" smtClean="0">
                <a:solidFill>
                  <a:srgbClr val="0070C0"/>
                </a:solidFill>
                <a:latin typeface="Bodoni MT Black" panose="02070A03080606020203" pitchFamily="18" charset="0"/>
              </a:rPr>
              <a:t>papillon</a:t>
            </a:r>
            <a:r>
              <a:rPr lang="en-US" dirty="0" smtClean="0">
                <a:solidFill>
                  <a:srgbClr val="0070C0"/>
                </a:solidFill>
                <a:latin typeface="Bodoni MT Black" panose="02070A03080606020203" pitchFamily="18" charset="0"/>
              </a:rPr>
              <a:t>. </a:t>
            </a:r>
            <a:endParaRPr lang="en-US" dirty="0">
              <a:solidFill>
                <a:srgbClr val="0070C0"/>
              </a:solidFill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19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Une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visite</a:t>
            </a:r>
            <a:r>
              <a:rPr lang="en-US" dirty="0" smtClean="0">
                <a:solidFill>
                  <a:srgbClr val="FF0000"/>
                </a:solidFill>
              </a:rPr>
              <a:t> au </a:t>
            </a:r>
            <a:r>
              <a:rPr lang="en-US" dirty="0" err="1" smtClean="0">
                <a:solidFill>
                  <a:srgbClr val="FF0000"/>
                </a:solidFill>
              </a:rPr>
              <a:t>marché</a:t>
            </a:r>
            <a:r>
              <a:rPr lang="en-US" dirty="0" smtClean="0">
                <a:solidFill>
                  <a:srgbClr val="FF0000"/>
                </a:solidFill>
              </a:rPr>
              <a:t> à Pointe </a:t>
            </a:r>
            <a:r>
              <a:rPr lang="en-US" dirty="0">
                <a:solidFill>
                  <a:srgbClr val="FF0000"/>
                </a:solidFill>
              </a:rPr>
              <a:t>à </a:t>
            </a:r>
            <a:r>
              <a:rPr lang="en-US" dirty="0" err="1" smtClean="0">
                <a:solidFill>
                  <a:srgbClr val="FF0000"/>
                </a:solidFill>
              </a:rPr>
              <a:t>Pitre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1" y="609600"/>
            <a:ext cx="2957636" cy="3767138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09600"/>
            <a:ext cx="2390675" cy="3767138"/>
          </a:xfrm>
        </p:spPr>
      </p:pic>
    </p:spTree>
    <p:extLst>
      <p:ext uri="{BB962C8B-B14F-4D97-AF65-F5344CB8AC3E}">
        <p14:creationId xmlns:p14="http://schemas.microsoft.com/office/powerpoint/2010/main" val="209139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Un menu </a:t>
            </a:r>
            <a:r>
              <a:rPr lang="en-US" dirty="0" err="1" smtClean="0">
                <a:solidFill>
                  <a:srgbClr val="FF0000"/>
                </a:solidFill>
              </a:rPr>
              <a:t>en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français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9" name="Picture Placeholder 1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1" b="15881"/>
          <a:stretch>
            <a:fillRect/>
          </a:stretch>
        </p:blipFill>
        <p:spPr>
          <a:xfrm>
            <a:off x="827584" y="548680"/>
            <a:ext cx="7543800" cy="2952328"/>
          </a:xfrm>
        </p:spPr>
      </p:pic>
      <p:sp>
        <p:nvSpPr>
          <p:cNvPr id="18" name="Text Placeholder 17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610040" cy="1219944"/>
          </a:xfrm>
        </p:spPr>
        <p:txBody>
          <a:bodyPr>
            <a:normAutofit/>
          </a:bodyPr>
          <a:lstStyle/>
          <a:p>
            <a:endParaRPr lang="en-US" dirty="0"/>
          </a:p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AR CARTER" panose="02000000000000000000" pitchFamily="2" charset="0"/>
              </a:rPr>
              <a:t>J’ai</a:t>
            </a:r>
            <a:r>
              <a:rPr lang="en-US" sz="4400" dirty="0" smtClean="0">
                <a:solidFill>
                  <a:srgbClr val="0070C0"/>
                </a:solidFill>
                <a:latin typeface="AR CARTER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AR CARTER" panose="02000000000000000000" pitchFamily="2" charset="0"/>
              </a:rPr>
              <a:t>acheté</a:t>
            </a:r>
            <a:r>
              <a:rPr lang="en-US" sz="4400" dirty="0" smtClean="0">
                <a:solidFill>
                  <a:srgbClr val="0070C0"/>
                </a:solidFill>
                <a:latin typeface="AR CARTER" panose="02000000000000000000" pitchFamily="2" charset="0"/>
              </a:rPr>
              <a:t> un </a:t>
            </a:r>
            <a:r>
              <a:rPr lang="en-US" sz="4400" dirty="0" err="1" smtClean="0">
                <a:solidFill>
                  <a:srgbClr val="0070C0"/>
                </a:solidFill>
                <a:latin typeface="AR CARTER" panose="02000000000000000000" pitchFamily="2" charset="0"/>
              </a:rPr>
              <a:t>bokit</a:t>
            </a:r>
            <a:r>
              <a:rPr lang="en-US" sz="4400" dirty="0" smtClean="0">
                <a:solidFill>
                  <a:srgbClr val="0070C0"/>
                </a:solidFill>
                <a:latin typeface="AR CARTER" panose="02000000000000000000" pitchFamily="2" charset="0"/>
              </a:rPr>
              <a:t> .</a:t>
            </a:r>
            <a:endParaRPr lang="en-US" sz="4400" dirty="0">
              <a:solidFill>
                <a:srgbClr val="0070C0"/>
              </a:solidFill>
              <a:latin typeface="AR CART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90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Voici</a:t>
            </a:r>
            <a:r>
              <a:rPr lang="en-US" dirty="0" smtClean="0">
                <a:solidFill>
                  <a:srgbClr val="FF0000"/>
                </a:solidFill>
              </a:rPr>
              <a:t> un </a:t>
            </a:r>
            <a:r>
              <a:rPr lang="en-US" dirty="0" err="1" smtClean="0">
                <a:solidFill>
                  <a:srgbClr val="FF0000"/>
                </a:solidFill>
              </a:rPr>
              <a:t>bokit</a:t>
            </a:r>
            <a:r>
              <a:rPr lang="en-US" dirty="0" smtClean="0">
                <a:solidFill>
                  <a:srgbClr val="FF0000"/>
                </a:solidFill>
              </a:rPr>
              <a:t> 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+mn-lt"/>
              </a:rPr>
              <a:t>J’ai</a:t>
            </a: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+mn-lt"/>
              </a:rPr>
              <a:t>mangé</a:t>
            </a: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 un </a:t>
            </a:r>
            <a:r>
              <a:rPr lang="en-US" sz="2000" dirty="0" err="1" smtClean="0">
                <a:solidFill>
                  <a:srgbClr val="0070C0"/>
                </a:solidFill>
                <a:latin typeface="+mn-lt"/>
              </a:rPr>
              <a:t>bokit</a:t>
            </a: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+mn-lt"/>
              </a:rPr>
              <a:t>en</a:t>
            </a: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 Guadeloupe . </a:t>
            </a:r>
            <a:endParaRPr lang="en-US" sz="20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28738"/>
            <a:ext cx="2265407" cy="2820342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sz="2000" dirty="0" err="1" smtClean="0">
                <a:solidFill>
                  <a:srgbClr val="0070C0"/>
                </a:solidFill>
                <a:latin typeface="+mn-lt"/>
              </a:rPr>
              <a:t>C’était</a:t>
            </a: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+mn-lt"/>
              </a:rPr>
              <a:t>délicieux</a:t>
            </a:r>
            <a:r>
              <a:rPr lang="en-US" sz="2000" dirty="0" smtClean="0">
                <a:solidFill>
                  <a:srgbClr val="0070C0"/>
                </a:solidFill>
                <a:latin typeface="+mn-lt"/>
              </a:rPr>
              <a:t>. </a:t>
            </a:r>
            <a:endParaRPr lang="en-US" sz="2000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824038"/>
            <a:ext cx="3657600" cy="2057400"/>
          </a:xfrm>
        </p:spPr>
      </p:pic>
    </p:spTree>
    <p:extLst>
      <p:ext uri="{BB962C8B-B14F-4D97-AF65-F5344CB8AC3E}">
        <p14:creationId xmlns:p14="http://schemas.microsoft.com/office/powerpoint/2010/main" val="424807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J’ai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bu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l’eau</a:t>
            </a:r>
            <a:r>
              <a:rPr lang="en-US" dirty="0" smtClean="0">
                <a:solidFill>
                  <a:srgbClr val="FF0000"/>
                </a:solidFill>
              </a:rPr>
              <a:t> de coco.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64468"/>
            <a:ext cx="3810000" cy="2646453"/>
          </a:xfrm>
        </p:spPr>
      </p:pic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944" y="1484784"/>
            <a:ext cx="2163055" cy="2533770"/>
          </a:xfrm>
        </p:spPr>
      </p:pic>
    </p:spTree>
    <p:extLst>
      <p:ext uri="{BB962C8B-B14F-4D97-AF65-F5344CB8AC3E}">
        <p14:creationId xmlns:p14="http://schemas.microsoft.com/office/powerpoint/2010/main" val="312605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</a:rPr>
              <a:t>J’ai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mangé</a:t>
            </a:r>
            <a:r>
              <a:rPr lang="en-US" sz="3600" dirty="0" smtClean="0">
                <a:solidFill>
                  <a:srgbClr val="FF0000"/>
                </a:solidFill>
              </a:rPr>
              <a:t> des fruits </a:t>
            </a:r>
            <a:r>
              <a:rPr lang="en-US" sz="3600" dirty="0" err="1" smtClean="0">
                <a:solidFill>
                  <a:srgbClr val="FF0000"/>
                </a:solidFill>
              </a:rPr>
              <a:t>comme</a:t>
            </a:r>
            <a:r>
              <a:rPr lang="en-US" sz="3600" dirty="0" smtClean="0">
                <a:solidFill>
                  <a:srgbClr val="FF0000"/>
                </a:solidFill>
              </a:rPr>
              <a:t> les </a:t>
            </a:r>
            <a:r>
              <a:rPr lang="en-US" sz="3600" dirty="0" err="1" smtClean="0">
                <a:solidFill>
                  <a:srgbClr val="FF0000"/>
                </a:solidFill>
              </a:rPr>
              <a:t>bananes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smtClean="0">
                <a:solidFill>
                  <a:srgbClr val="FF0000"/>
                </a:solidFill>
              </a:rPr>
              <a:t>et les jujubes.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293" y="763234"/>
            <a:ext cx="2032596" cy="3613504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836607"/>
            <a:ext cx="2245881" cy="3540131"/>
          </a:xfrm>
        </p:spPr>
      </p:pic>
    </p:spTree>
    <p:extLst>
      <p:ext uri="{BB962C8B-B14F-4D97-AF65-F5344CB8AC3E}">
        <p14:creationId xmlns:p14="http://schemas.microsoft.com/office/powerpoint/2010/main" val="109359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113</TotalTime>
  <Words>154</Words>
  <Application>Microsoft Office PowerPoint</Application>
  <PresentationFormat>On-screen Show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NewsPrint</vt:lpstr>
      <vt:lpstr>Mes vacances en Guadeloupe </vt:lpstr>
      <vt:lpstr>Je m’appelle Carla . Je suis barbadienne. </vt:lpstr>
      <vt:lpstr>Le départ pour la Guadeloupe </vt:lpstr>
      <vt:lpstr>Bienvenue à la Guadeloupe aux Antilles </vt:lpstr>
      <vt:lpstr>Une visite au marché à Pointe à Pitre </vt:lpstr>
      <vt:lpstr>Un menu en français</vt:lpstr>
      <vt:lpstr>  Voici un bokit .</vt:lpstr>
      <vt:lpstr>J’ai bu de l’eau de coco. </vt:lpstr>
      <vt:lpstr>J’ai mangé des fruits comme les bananes et les jujubes. </vt:lpstr>
      <vt:lpstr>Je suis allée à la plage et j’ai pris des photos. </vt:lpstr>
      <vt:lpstr>Je me suis bien amusée pendant mes vacances en Guadeloupe.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Carla Gaskin</dc:creator>
  <cp:lastModifiedBy>Carla Gaskin</cp:lastModifiedBy>
  <cp:revision>18</cp:revision>
  <dcterms:created xsi:type="dcterms:W3CDTF">2019-01-20T21:21:08Z</dcterms:created>
  <dcterms:modified xsi:type="dcterms:W3CDTF">2019-01-21T00:49:07Z</dcterms:modified>
</cp:coreProperties>
</file>