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1"/>
  </p:handoutMasterIdLst>
  <p:sldIdLst>
    <p:sldId id="256" r:id="rId2"/>
    <p:sldId id="257" r:id="rId3"/>
    <p:sldId id="258" r:id="rId4"/>
    <p:sldId id="259" r:id="rId5"/>
    <p:sldId id="260" r:id="rId6"/>
    <p:sldId id="261" r:id="rId7"/>
    <p:sldId id="262" r:id="rId8"/>
    <p:sldId id="263" r:id="rId9"/>
    <p:sldId id="264" r:id="rId10"/>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8" d="100"/>
          <a:sy n="98" d="100"/>
        </p:scale>
        <p:origin x="360" y="10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C002F01F-4ED9-4E87-92FF-4A1BFEF521EA}" type="datetimeFigureOut">
              <a:rPr lang="en-US" smtClean="0"/>
              <a:t>7/11/2019</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E51AC2E8-C951-4028-8ACE-45C1EF41C756}" type="slidenum">
              <a:rPr lang="en-US" smtClean="0"/>
              <a:t>‹#›</a:t>
            </a:fld>
            <a:endParaRPr lang="en-US"/>
          </a:p>
        </p:txBody>
      </p:sp>
    </p:spTree>
    <p:extLst>
      <p:ext uri="{BB962C8B-B14F-4D97-AF65-F5344CB8AC3E}">
        <p14:creationId xmlns:p14="http://schemas.microsoft.com/office/powerpoint/2010/main" val="3460426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7/11/2019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7/11/2019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57AA3-6890-F047-9374-0AAEF9083BDC}"/>
              </a:ext>
            </a:extLst>
          </p:cNvPr>
          <p:cNvSpPr>
            <a:spLocks noGrp="1"/>
          </p:cNvSpPr>
          <p:nvPr>
            <p:ph type="ctrTitle"/>
          </p:nvPr>
        </p:nvSpPr>
        <p:spPr>
          <a:xfrm>
            <a:off x="215977" y="2742465"/>
            <a:ext cx="8144134" cy="1373070"/>
          </a:xfrm>
        </p:spPr>
        <p:txBody>
          <a:bodyPr/>
          <a:lstStyle/>
          <a:p>
            <a:r>
              <a:rPr lang="en-US"/>
              <a:t>VISIT FROM MEMBERS OF THE JAPANESE EMBASSY</a:t>
            </a:r>
            <a:endParaRPr lang=""/>
          </a:p>
        </p:txBody>
      </p:sp>
      <p:sp>
        <p:nvSpPr>
          <p:cNvPr id="3" name="Subtitle 2">
            <a:extLst>
              <a:ext uri="{FF2B5EF4-FFF2-40B4-BE49-F238E27FC236}">
                <a16:creationId xmlns="" xmlns:a16="http://schemas.microsoft.com/office/drawing/2014/main" id="{6DA5F888-DC44-9545-8233-C2E0E34E5932}"/>
              </a:ext>
            </a:extLst>
          </p:cNvPr>
          <p:cNvSpPr>
            <a:spLocks noGrp="1"/>
          </p:cNvSpPr>
          <p:nvPr>
            <p:ph type="subTitle" idx="1"/>
          </p:nvPr>
        </p:nvSpPr>
        <p:spPr/>
        <p:txBody>
          <a:bodyPr/>
          <a:lstStyle/>
          <a:p>
            <a:endParaRPr lang=""/>
          </a:p>
        </p:txBody>
      </p:sp>
      <p:pic>
        <p:nvPicPr>
          <p:cNvPr id="4" name="Picture 4">
            <a:extLst>
              <a:ext uri="{FF2B5EF4-FFF2-40B4-BE49-F238E27FC236}">
                <a16:creationId xmlns="" xmlns:a16="http://schemas.microsoft.com/office/drawing/2014/main" id="{0BE4B8F1-9AA3-3046-AF10-C94691B302C0}"/>
              </a:ext>
            </a:extLst>
          </p:cNvPr>
          <p:cNvPicPr>
            <a:picLocks noChangeAspect="1"/>
          </p:cNvPicPr>
          <p:nvPr/>
        </p:nvPicPr>
        <p:blipFill>
          <a:blip r:embed="rId2"/>
          <a:stretch>
            <a:fillRect/>
          </a:stretch>
        </p:blipFill>
        <p:spPr>
          <a:xfrm>
            <a:off x="8923993" y="1325972"/>
            <a:ext cx="3268007" cy="4206056"/>
          </a:xfrm>
          <a:prstGeom prst="rect">
            <a:avLst/>
          </a:prstGeom>
        </p:spPr>
      </p:pic>
    </p:spTree>
    <p:extLst>
      <p:ext uri="{BB962C8B-B14F-4D97-AF65-F5344CB8AC3E}">
        <p14:creationId xmlns:p14="http://schemas.microsoft.com/office/powerpoint/2010/main" val="2493033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26B50-CDFF-7F4F-A8B4-C258494EDF74}"/>
              </a:ext>
            </a:extLst>
          </p:cNvPr>
          <p:cNvSpPr>
            <a:spLocks noGrp="1"/>
          </p:cNvSpPr>
          <p:nvPr>
            <p:ph type="title"/>
          </p:nvPr>
        </p:nvSpPr>
        <p:spPr/>
        <p:txBody>
          <a:bodyPr/>
          <a:lstStyle/>
          <a:p>
            <a:r>
              <a:rPr lang="en-US"/>
              <a:t>Preparation </a:t>
            </a:r>
            <a:endParaRPr lang=""/>
          </a:p>
        </p:txBody>
      </p:sp>
      <p:sp>
        <p:nvSpPr>
          <p:cNvPr id="3" name="Content Placeholder 2">
            <a:extLst>
              <a:ext uri="{FF2B5EF4-FFF2-40B4-BE49-F238E27FC236}">
                <a16:creationId xmlns="" xmlns:a16="http://schemas.microsoft.com/office/drawing/2014/main" id="{784B167E-9936-E34F-AB50-2555E4A90514}"/>
              </a:ext>
            </a:extLst>
          </p:cNvPr>
          <p:cNvSpPr>
            <a:spLocks noGrp="1"/>
          </p:cNvSpPr>
          <p:nvPr>
            <p:ph idx="1"/>
          </p:nvPr>
        </p:nvSpPr>
        <p:spPr>
          <a:xfrm>
            <a:off x="1289069" y="2806567"/>
            <a:ext cx="9613861" cy="2217268"/>
          </a:xfrm>
        </p:spPr>
        <p:txBody>
          <a:bodyPr>
            <a:normAutofit lnSpcReduction="10000"/>
          </a:bodyPr>
          <a:lstStyle/>
          <a:p>
            <a:r>
              <a:rPr lang="en-US" dirty="0"/>
              <a:t>On the 28</a:t>
            </a:r>
            <a:r>
              <a:rPr lang="en-US" baseline="30000" dirty="0"/>
              <a:t>th</a:t>
            </a:r>
            <a:r>
              <a:rPr lang="en-US" dirty="0"/>
              <a:t> November 2018, the students of the Japanese Project were visited by members of the Japanese </a:t>
            </a:r>
            <a:r>
              <a:rPr lang="en-US" dirty="0" smtClean="0"/>
              <a:t>embassy</a:t>
            </a:r>
            <a:r>
              <a:rPr lang="en-US" dirty="0"/>
              <a:t>. </a:t>
            </a:r>
          </a:p>
          <a:p>
            <a:r>
              <a:rPr lang="en-US" dirty="0"/>
              <a:t>In </a:t>
            </a:r>
            <a:r>
              <a:rPr lang="en-US" dirty="0" smtClean="0"/>
              <a:t>preparation</a:t>
            </a:r>
            <a:r>
              <a:rPr lang="en-US" dirty="0"/>
              <a:t>, a speech  on the history of Barbados was </a:t>
            </a:r>
            <a:r>
              <a:rPr lang="en-US" dirty="0" smtClean="0"/>
              <a:t>created to present to the members of the Japanes</a:t>
            </a:r>
            <a:r>
              <a:rPr lang="en-US" dirty="0" smtClean="0"/>
              <a:t>e embassy</a:t>
            </a:r>
            <a:r>
              <a:rPr lang="en-US" dirty="0" smtClean="0"/>
              <a:t>. </a:t>
            </a:r>
            <a:endParaRPr lang="en-US" dirty="0"/>
          </a:p>
          <a:p>
            <a:r>
              <a:rPr lang="en-US" dirty="0"/>
              <a:t>The members also contributed money </a:t>
            </a:r>
            <a:r>
              <a:rPr lang="en-US" dirty="0" smtClean="0"/>
              <a:t>in order </a:t>
            </a:r>
            <a:r>
              <a:rPr lang="en-US" dirty="0"/>
              <a:t>to prepare a gift for the visitors.</a:t>
            </a:r>
            <a:endParaRPr lang="" dirty="0"/>
          </a:p>
        </p:txBody>
      </p:sp>
    </p:spTree>
    <p:extLst>
      <p:ext uri="{BB962C8B-B14F-4D97-AF65-F5344CB8AC3E}">
        <p14:creationId xmlns:p14="http://schemas.microsoft.com/office/powerpoint/2010/main" val="251856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5B92C4-3779-F645-B7BF-7A14EB353AA8}"/>
              </a:ext>
            </a:extLst>
          </p:cNvPr>
          <p:cNvSpPr>
            <a:spLocks noGrp="1"/>
          </p:cNvSpPr>
          <p:nvPr>
            <p:ph type="title"/>
          </p:nvPr>
        </p:nvSpPr>
        <p:spPr/>
        <p:txBody>
          <a:bodyPr/>
          <a:lstStyle/>
          <a:p>
            <a:r>
              <a:rPr lang="en-US"/>
              <a:t>The Independence Gift Hamper</a:t>
            </a:r>
            <a:endParaRPr lang=""/>
          </a:p>
        </p:txBody>
      </p:sp>
      <p:sp>
        <p:nvSpPr>
          <p:cNvPr id="3" name="Content Placeholder 2">
            <a:extLst>
              <a:ext uri="{FF2B5EF4-FFF2-40B4-BE49-F238E27FC236}">
                <a16:creationId xmlns="" xmlns:a16="http://schemas.microsoft.com/office/drawing/2014/main" id="{2CB5DF81-3538-8441-BE98-50FFC55E783F}"/>
              </a:ext>
            </a:extLst>
          </p:cNvPr>
          <p:cNvSpPr>
            <a:spLocks noGrp="1"/>
          </p:cNvSpPr>
          <p:nvPr>
            <p:ph idx="1"/>
          </p:nvPr>
        </p:nvSpPr>
        <p:spPr>
          <a:xfrm>
            <a:off x="680321" y="2336873"/>
            <a:ext cx="4284585" cy="2686962"/>
          </a:xfrm>
        </p:spPr>
        <p:txBody>
          <a:bodyPr/>
          <a:lstStyle/>
          <a:p>
            <a:pPr algn="ctr"/>
            <a:r>
              <a:rPr lang="en-US" dirty="0"/>
              <a:t>This hamper included many traditional </a:t>
            </a:r>
            <a:r>
              <a:rPr lang="en-US" dirty="0"/>
              <a:t>B</a:t>
            </a:r>
            <a:r>
              <a:rPr lang="en-US" dirty="0" smtClean="0"/>
              <a:t>arbadian </a:t>
            </a:r>
            <a:r>
              <a:rPr lang="en-US" dirty="0"/>
              <a:t>sweets such as tamarind  balls, </a:t>
            </a:r>
            <a:r>
              <a:rPr lang="en-US" dirty="0" smtClean="0"/>
              <a:t>sugar  </a:t>
            </a:r>
            <a:r>
              <a:rPr lang="en-US" dirty="0"/>
              <a:t>cakes,  </a:t>
            </a:r>
            <a:r>
              <a:rPr lang="en-US" dirty="0"/>
              <a:t>b</a:t>
            </a:r>
            <a:r>
              <a:rPr lang="en-US" dirty="0" smtClean="0"/>
              <a:t>readfruit </a:t>
            </a:r>
            <a:r>
              <a:rPr lang="en-US" dirty="0"/>
              <a:t>chips and wine.</a:t>
            </a:r>
            <a:endParaRPr lang="" dirty="0"/>
          </a:p>
        </p:txBody>
      </p:sp>
      <p:pic>
        <p:nvPicPr>
          <p:cNvPr id="4" name="Picture 4">
            <a:extLst>
              <a:ext uri="{FF2B5EF4-FFF2-40B4-BE49-F238E27FC236}">
                <a16:creationId xmlns="" xmlns:a16="http://schemas.microsoft.com/office/drawing/2014/main" id="{83346421-E65F-1B46-85DD-7AB7DCD7CCFF}"/>
              </a:ext>
            </a:extLst>
          </p:cNvPr>
          <p:cNvPicPr>
            <a:picLocks noChangeAspect="1"/>
          </p:cNvPicPr>
          <p:nvPr/>
        </p:nvPicPr>
        <p:blipFill>
          <a:blip r:embed="rId2"/>
          <a:stretch>
            <a:fillRect/>
          </a:stretch>
        </p:blipFill>
        <p:spPr>
          <a:xfrm>
            <a:off x="5292328" y="2336873"/>
            <a:ext cx="3537385" cy="3767899"/>
          </a:xfrm>
          <a:prstGeom prst="rect">
            <a:avLst/>
          </a:prstGeom>
        </p:spPr>
      </p:pic>
      <p:pic>
        <p:nvPicPr>
          <p:cNvPr id="5" name="Picture 5">
            <a:extLst>
              <a:ext uri="{FF2B5EF4-FFF2-40B4-BE49-F238E27FC236}">
                <a16:creationId xmlns="" xmlns:a16="http://schemas.microsoft.com/office/drawing/2014/main" id="{F53A24E9-590D-114A-A7D9-66D262410C6B}"/>
              </a:ext>
            </a:extLst>
          </p:cNvPr>
          <p:cNvPicPr>
            <a:picLocks noChangeAspect="1"/>
          </p:cNvPicPr>
          <p:nvPr/>
        </p:nvPicPr>
        <p:blipFill>
          <a:blip r:embed="rId3"/>
          <a:stretch>
            <a:fillRect/>
          </a:stretch>
        </p:blipFill>
        <p:spPr>
          <a:xfrm>
            <a:off x="8829713" y="2336872"/>
            <a:ext cx="2928938" cy="3767899"/>
          </a:xfrm>
          <a:prstGeom prst="rect">
            <a:avLst/>
          </a:prstGeom>
        </p:spPr>
      </p:pic>
    </p:spTree>
    <p:extLst>
      <p:ext uri="{BB962C8B-B14F-4D97-AF65-F5344CB8AC3E}">
        <p14:creationId xmlns:p14="http://schemas.microsoft.com/office/powerpoint/2010/main" val="297990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D80ABB-A6B3-EB4A-9405-CC6952F6E8CA}"/>
              </a:ext>
            </a:extLst>
          </p:cNvPr>
          <p:cNvSpPr>
            <a:spLocks noGrp="1"/>
          </p:cNvSpPr>
          <p:nvPr>
            <p:ph type="title"/>
          </p:nvPr>
        </p:nvSpPr>
        <p:spPr/>
        <p:txBody>
          <a:bodyPr/>
          <a:lstStyle/>
          <a:p>
            <a:r>
              <a:rPr lang="en-US"/>
              <a:t>On the day</a:t>
            </a:r>
            <a:endParaRPr lang=""/>
          </a:p>
        </p:txBody>
      </p:sp>
      <p:sp>
        <p:nvSpPr>
          <p:cNvPr id="3" name="Content Placeholder 2">
            <a:extLst>
              <a:ext uri="{FF2B5EF4-FFF2-40B4-BE49-F238E27FC236}">
                <a16:creationId xmlns="" xmlns:a16="http://schemas.microsoft.com/office/drawing/2014/main" id="{A048D03C-5164-824A-84CB-01C73304A449}"/>
              </a:ext>
            </a:extLst>
          </p:cNvPr>
          <p:cNvSpPr>
            <a:spLocks noGrp="1"/>
          </p:cNvSpPr>
          <p:nvPr>
            <p:ph idx="1"/>
          </p:nvPr>
        </p:nvSpPr>
        <p:spPr>
          <a:xfrm>
            <a:off x="680322" y="2336873"/>
            <a:ext cx="6731320" cy="3599316"/>
          </a:xfrm>
        </p:spPr>
        <p:txBody>
          <a:bodyPr/>
          <a:lstStyle/>
          <a:p>
            <a:pPr algn="just"/>
            <a:r>
              <a:rPr lang="en-US" dirty="0"/>
              <a:t>The meeting was scheduled to start at 12:15. As the </a:t>
            </a:r>
            <a:r>
              <a:rPr lang="en-US" dirty="0" smtClean="0"/>
              <a:t>visitors </a:t>
            </a:r>
            <a:r>
              <a:rPr lang="en-US" dirty="0"/>
              <a:t>came around </a:t>
            </a:r>
            <a:r>
              <a:rPr lang="en-US" dirty="0" smtClean="0"/>
              <a:t>noon</a:t>
            </a:r>
            <a:r>
              <a:rPr lang="en-US" dirty="0"/>
              <a:t>, we had time to socialize with them, showing them the work we had completed so far.</a:t>
            </a:r>
          </a:p>
          <a:p>
            <a:pPr algn="just"/>
            <a:r>
              <a:rPr lang="en-US" dirty="0"/>
              <a:t>At 12:15, we began the </a:t>
            </a:r>
            <a:r>
              <a:rPr lang="en-US" dirty="0" smtClean="0"/>
              <a:t>presentation. </a:t>
            </a:r>
            <a:r>
              <a:rPr lang="en-US" dirty="0"/>
              <a:t>We started with a brief history of Barbados and then presented the gift hamper to the </a:t>
            </a:r>
            <a:r>
              <a:rPr lang="en-US" dirty="0"/>
              <a:t>J</a:t>
            </a:r>
            <a:r>
              <a:rPr lang="en-US" dirty="0" smtClean="0"/>
              <a:t>apanese </a:t>
            </a:r>
            <a:r>
              <a:rPr lang="en-US" dirty="0"/>
              <a:t>embassy’s representative. </a:t>
            </a:r>
            <a:endParaRPr lang="" dirty="0"/>
          </a:p>
        </p:txBody>
      </p:sp>
      <p:pic>
        <p:nvPicPr>
          <p:cNvPr id="4" name="Picture 4">
            <a:extLst>
              <a:ext uri="{FF2B5EF4-FFF2-40B4-BE49-F238E27FC236}">
                <a16:creationId xmlns="" xmlns:a16="http://schemas.microsoft.com/office/drawing/2014/main" id="{F3A0F0C6-5718-3347-BE3E-281027267BFD}"/>
              </a:ext>
            </a:extLst>
          </p:cNvPr>
          <p:cNvPicPr>
            <a:picLocks noChangeAspect="1"/>
          </p:cNvPicPr>
          <p:nvPr/>
        </p:nvPicPr>
        <p:blipFill>
          <a:blip r:embed="rId2"/>
          <a:stretch>
            <a:fillRect/>
          </a:stretch>
        </p:blipFill>
        <p:spPr>
          <a:xfrm>
            <a:off x="7680273" y="1926107"/>
            <a:ext cx="2453175" cy="4359241"/>
          </a:xfrm>
          <a:prstGeom prst="rect">
            <a:avLst/>
          </a:prstGeom>
        </p:spPr>
      </p:pic>
    </p:spTree>
    <p:extLst>
      <p:ext uri="{BB962C8B-B14F-4D97-AF65-F5344CB8AC3E}">
        <p14:creationId xmlns:p14="http://schemas.microsoft.com/office/powerpoint/2010/main" val="3648659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2412AC-758E-C84F-9A7A-B3805B11EB55}"/>
              </a:ext>
            </a:extLst>
          </p:cNvPr>
          <p:cNvSpPr>
            <a:spLocks noGrp="1"/>
          </p:cNvSpPr>
          <p:nvPr>
            <p:ph type="title"/>
          </p:nvPr>
        </p:nvSpPr>
        <p:spPr/>
        <p:txBody>
          <a:bodyPr/>
          <a:lstStyle/>
          <a:p>
            <a:r>
              <a:rPr lang="en-US"/>
              <a:t>The Presentation </a:t>
            </a:r>
            <a:endParaRPr lang=""/>
          </a:p>
        </p:txBody>
      </p:sp>
      <p:sp>
        <p:nvSpPr>
          <p:cNvPr id="3" name="Content Placeholder 2">
            <a:extLst>
              <a:ext uri="{FF2B5EF4-FFF2-40B4-BE49-F238E27FC236}">
                <a16:creationId xmlns="" xmlns:a16="http://schemas.microsoft.com/office/drawing/2014/main" id="{A147D249-DB00-FC41-AAC4-5D1E2C13D8BD}"/>
              </a:ext>
            </a:extLst>
          </p:cNvPr>
          <p:cNvSpPr>
            <a:spLocks noGrp="1"/>
          </p:cNvSpPr>
          <p:nvPr>
            <p:ph idx="1"/>
          </p:nvPr>
        </p:nvSpPr>
        <p:spPr>
          <a:xfrm>
            <a:off x="912493" y="2479748"/>
            <a:ext cx="9613861" cy="3599316"/>
          </a:xfrm>
        </p:spPr>
        <p:txBody>
          <a:bodyPr/>
          <a:lstStyle/>
          <a:p>
            <a:r>
              <a:rPr lang="en-US"/>
              <a:t>We presented the speech, taking turns until it was over.</a:t>
            </a:r>
            <a:endParaRPr lang=""/>
          </a:p>
        </p:txBody>
      </p:sp>
      <p:pic>
        <p:nvPicPr>
          <p:cNvPr id="5" name="Picture 5">
            <a:extLst>
              <a:ext uri="{FF2B5EF4-FFF2-40B4-BE49-F238E27FC236}">
                <a16:creationId xmlns="" xmlns:a16="http://schemas.microsoft.com/office/drawing/2014/main" id="{3DAEE60D-4A94-6749-969E-FD5E0ABCE2BF}"/>
              </a:ext>
            </a:extLst>
          </p:cNvPr>
          <p:cNvPicPr>
            <a:picLocks noChangeAspect="1"/>
          </p:cNvPicPr>
          <p:nvPr/>
        </p:nvPicPr>
        <p:blipFill>
          <a:blip r:embed="rId2"/>
          <a:stretch>
            <a:fillRect/>
          </a:stretch>
        </p:blipFill>
        <p:spPr>
          <a:xfrm>
            <a:off x="7961849" y="3183262"/>
            <a:ext cx="3626363" cy="2026920"/>
          </a:xfrm>
          <a:prstGeom prst="rect">
            <a:avLst/>
          </a:prstGeom>
        </p:spPr>
      </p:pic>
      <p:pic>
        <p:nvPicPr>
          <p:cNvPr id="6" name="Picture 6">
            <a:extLst>
              <a:ext uri="{FF2B5EF4-FFF2-40B4-BE49-F238E27FC236}">
                <a16:creationId xmlns="" xmlns:a16="http://schemas.microsoft.com/office/drawing/2014/main" id="{468D05AC-5ADE-754B-92E4-316659374608}"/>
              </a:ext>
            </a:extLst>
          </p:cNvPr>
          <p:cNvPicPr>
            <a:picLocks noChangeAspect="1"/>
          </p:cNvPicPr>
          <p:nvPr/>
        </p:nvPicPr>
        <p:blipFill>
          <a:blip r:embed="rId3"/>
          <a:stretch>
            <a:fillRect/>
          </a:stretch>
        </p:blipFill>
        <p:spPr>
          <a:xfrm>
            <a:off x="603788" y="3183262"/>
            <a:ext cx="3899298" cy="2192288"/>
          </a:xfrm>
          <a:prstGeom prst="rect">
            <a:avLst/>
          </a:prstGeom>
        </p:spPr>
      </p:pic>
      <p:pic>
        <p:nvPicPr>
          <p:cNvPr id="8" name="Picture 8">
            <a:extLst>
              <a:ext uri="{FF2B5EF4-FFF2-40B4-BE49-F238E27FC236}">
                <a16:creationId xmlns="" xmlns:a16="http://schemas.microsoft.com/office/drawing/2014/main" id="{B345FD74-7D48-AA43-8FAC-1AC2D35BDF4B}"/>
              </a:ext>
            </a:extLst>
          </p:cNvPr>
          <p:cNvPicPr>
            <a:picLocks noChangeAspect="1"/>
          </p:cNvPicPr>
          <p:nvPr/>
        </p:nvPicPr>
        <p:blipFill>
          <a:blip r:embed="rId4"/>
          <a:stretch>
            <a:fillRect/>
          </a:stretch>
        </p:blipFill>
        <p:spPr>
          <a:xfrm flipH="1">
            <a:off x="4815378" y="3319664"/>
            <a:ext cx="2561244" cy="2913258"/>
          </a:xfrm>
          <a:prstGeom prst="rect">
            <a:avLst/>
          </a:prstGeom>
        </p:spPr>
      </p:pic>
    </p:spTree>
    <p:extLst>
      <p:ext uri="{BB962C8B-B14F-4D97-AF65-F5344CB8AC3E}">
        <p14:creationId xmlns:p14="http://schemas.microsoft.com/office/powerpoint/2010/main" val="41869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9EC7C6-3BCB-8C40-BAFE-50A3E281A722}"/>
              </a:ext>
            </a:extLst>
          </p:cNvPr>
          <p:cNvSpPr>
            <a:spLocks noGrp="1"/>
          </p:cNvSpPr>
          <p:nvPr>
            <p:ph type="title"/>
          </p:nvPr>
        </p:nvSpPr>
        <p:spPr/>
        <p:txBody>
          <a:bodyPr/>
          <a:lstStyle/>
          <a:p>
            <a:r>
              <a:rPr lang="en-US"/>
              <a:t>The surprise </a:t>
            </a:r>
            <a:endParaRPr lang=""/>
          </a:p>
        </p:txBody>
      </p:sp>
      <p:sp>
        <p:nvSpPr>
          <p:cNvPr id="3" name="Content Placeholder 2">
            <a:extLst>
              <a:ext uri="{FF2B5EF4-FFF2-40B4-BE49-F238E27FC236}">
                <a16:creationId xmlns="" xmlns:a16="http://schemas.microsoft.com/office/drawing/2014/main" id="{5480F567-DCA2-3C4C-8EA2-637B46085A30}"/>
              </a:ext>
            </a:extLst>
          </p:cNvPr>
          <p:cNvSpPr>
            <a:spLocks noGrp="1"/>
          </p:cNvSpPr>
          <p:nvPr>
            <p:ph idx="1"/>
          </p:nvPr>
        </p:nvSpPr>
        <p:spPr>
          <a:xfrm>
            <a:off x="3466383" y="2516015"/>
            <a:ext cx="5856210" cy="3599316"/>
          </a:xfrm>
        </p:spPr>
        <p:txBody>
          <a:bodyPr/>
          <a:lstStyle/>
          <a:p>
            <a:pPr algn="just"/>
            <a:r>
              <a:rPr lang="en-US" dirty="0"/>
              <a:t>After we had finished the presentation, a representative approached us, and as a thank </a:t>
            </a:r>
            <a:r>
              <a:rPr lang="en-US" dirty="0" smtClean="0"/>
              <a:t>you, she  </a:t>
            </a:r>
            <a:r>
              <a:rPr lang="en-US" dirty="0"/>
              <a:t>gave us all an envelope. </a:t>
            </a:r>
          </a:p>
          <a:p>
            <a:pPr algn="just"/>
            <a:r>
              <a:rPr lang="en-US" dirty="0"/>
              <a:t>We were excited and after opening </a:t>
            </a:r>
            <a:r>
              <a:rPr lang="en-US" dirty="0" smtClean="0"/>
              <a:t>it, we were </a:t>
            </a:r>
            <a:r>
              <a:rPr lang="en-US" dirty="0"/>
              <a:t>overjoyed. We had been given a wash cloth and folder for the upcoming world expo to  take place in </a:t>
            </a:r>
            <a:r>
              <a:rPr lang="en-US" dirty="0" smtClean="0"/>
              <a:t>Japan</a:t>
            </a:r>
            <a:r>
              <a:rPr lang="en-US" dirty="0"/>
              <a:t>. It had on very </a:t>
            </a:r>
            <a:r>
              <a:rPr lang="en-US" dirty="0" smtClean="0"/>
              <a:t>“kawaii” or cute </a:t>
            </a:r>
            <a:r>
              <a:rPr lang="en-US" dirty="0" err="1" smtClean="0"/>
              <a:t>Pokemon</a:t>
            </a:r>
            <a:r>
              <a:rPr lang="en-US" dirty="0" smtClean="0"/>
              <a:t> </a:t>
            </a:r>
            <a:r>
              <a:rPr lang="en-US" dirty="0"/>
              <a:t>characters.</a:t>
            </a:r>
            <a:endParaRPr lang="" dirty="0"/>
          </a:p>
        </p:txBody>
      </p:sp>
      <p:pic>
        <p:nvPicPr>
          <p:cNvPr id="8" name="Picture 8">
            <a:extLst>
              <a:ext uri="{FF2B5EF4-FFF2-40B4-BE49-F238E27FC236}">
                <a16:creationId xmlns="" xmlns:a16="http://schemas.microsoft.com/office/drawing/2014/main" id="{F831CA5B-29BB-B541-8790-8F091F5B9E0F}"/>
              </a:ext>
            </a:extLst>
          </p:cNvPr>
          <p:cNvPicPr>
            <a:picLocks noChangeAspect="1"/>
          </p:cNvPicPr>
          <p:nvPr/>
        </p:nvPicPr>
        <p:blipFill>
          <a:blip r:embed="rId2"/>
          <a:stretch>
            <a:fillRect/>
          </a:stretch>
        </p:blipFill>
        <p:spPr>
          <a:xfrm>
            <a:off x="680321" y="2180370"/>
            <a:ext cx="2122097" cy="4270606"/>
          </a:xfrm>
          <a:prstGeom prst="rect">
            <a:avLst/>
          </a:prstGeom>
        </p:spPr>
      </p:pic>
    </p:spTree>
    <p:extLst>
      <p:ext uri="{BB962C8B-B14F-4D97-AF65-F5344CB8AC3E}">
        <p14:creationId xmlns:p14="http://schemas.microsoft.com/office/powerpoint/2010/main" val="2040344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EC3AF0-F100-A644-BAB9-8EBBFBEE322C}"/>
              </a:ext>
            </a:extLst>
          </p:cNvPr>
          <p:cNvSpPr>
            <a:spLocks noGrp="1"/>
          </p:cNvSpPr>
          <p:nvPr>
            <p:ph type="title"/>
          </p:nvPr>
        </p:nvSpPr>
        <p:spPr/>
        <p:txBody>
          <a:bodyPr/>
          <a:lstStyle/>
          <a:p>
            <a:r>
              <a:rPr lang="en-US" dirty="0" smtClean="0"/>
              <a:t>Refreshments </a:t>
            </a:r>
            <a:endParaRPr lang="" dirty="0"/>
          </a:p>
        </p:txBody>
      </p:sp>
      <p:sp>
        <p:nvSpPr>
          <p:cNvPr id="3" name="Content Placeholder 2">
            <a:extLst>
              <a:ext uri="{FF2B5EF4-FFF2-40B4-BE49-F238E27FC236}">
                <a16:creationId xmlns="" xmlns:a16="http://schemas.microsoft.com/office/drawing/2014/main" id="{EA655AE9-ADC1-8D4F-BA47-5F9227F8ABDE}"/>
              </a:ext>
            </a:extLst>
          </p:cNvPr>
          <p:cNvSpPr>
            <a:spLocks noGrp="1"/>
          </p:cNvSpPr>
          <p:nvPr>
            <p:ph idx="1"/>
          </p:nvPr>
        </p:nvSpPr>
        <p:spPr>
          <a:xfrm>
            <a:off x="1289069" y="2505456"/>
            <a:ext cx="9613861" cy="3599316"/>
          </a:xfrm>
        </p:spPr>
        <p:txBody>
          <a:bodyPr/>
          <a:lstStyle/>
          <a:p>
            <a:r>
              <a:rPr lang="en-US" dirty="0"/>
              <a:t>We moved to a classroom where the </a:t>
            </a:r>
            <a:r>
              <a:rPr lang="en-US" dirty="0" smtClean="0"/>
              <a:t>refreshments were located. </a:t>
            </a:r>
            <a:r>
              <a:rPr lang="en-US" dirty="0"/>
              <a:t>We served local sweet bread and Barbadian Sorrel drink.</a:t>
            </a:r>
          </a:p>
          <a:p>
            <a:r>
              <a:rPr lang="en-US" dirty="0"/>
              <a:t>As we ate, we had a discussion about our goals and why we </a:t>
            </a:r>
            <a:r>
              <a:rPr lang="en-US" dirty="0" smtClean="0"/>
              <a:t>were desirous of </a:t>
            </a:r>
            <a:r>
              <a:rPr lang="en-US" dirty="0" smtClean="0"/>
              <a:t> </a:t>
            </a:r>
            <a:r>
              <a:rPr lang="en-US" dirty="0"/>
              <a:t>taking part in this project.</a:t>
            </a:r>
          </a:p>
          <a:p>
            <a:r>
              <a:rPr lang="en-US" dirty="0"/>
              <a:t>I personally answered </a:t>
            </a:r>
            <a:r>
              <a:rPr lang="en-US" dirty="0" smtClean="0"/>
              <a:t>that I wanted to </a:t>
            </a:r>
            <a:r>
              <a:rPr lang="en-US" dirty="0"/>
              <a:t>gain new friends, learn the </a:t>
            </a:r>
            <a:r>
              <a:rPr lang="en-US" dirty="0" smtClean="0"/>
              <a:t>Japanese </a:t>
            </a:r>
            <a:r>
              <a:rPr lang="en-US" dirty="0"/>
              <a:t>language and culture.</a:t>
            </a:r>
          </a:p>
          <a:p>
            <a:r>
              <a:rPr lang="en-US" dirty="0"/>
              <a:t>As lunch time was soon at an end, we decided to take pictures and then said our goodbyes.</a:t>
            </a:r>
          </a:p>
        </p:txBody>
      </p:sp>
    </p:spTree>
    <p:extLst>
      <p:ext uri="{BB962C8B-B14F-4D97-AF65-F5344CB8AC3E}">
        <p14:creationId xmlns:p14="http://schemas.microsoft.com/office/powerpoint/2010/main" val="4182783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7906CA-5082-E248-9180-7CC3D359A3AE}"/>
              </a:ext>
            </a:extLst>
          </p:cNvPr>
          <p:cNvSpPr>
            <a:spLocks noGrp="1"/>
          </p:cNvSpPr>
          <p:nvPr>
            <p:ph type="title"/>
          </p:nvPr>
        </p:nvSpPr>
        <p:spPr/>
        <p:txBody>
          <a:bodyPr/>
          <a:lstStyle/>
          <a:p>
            <a:r>
              <a:rPr lang="en-US"/>
              <a:t>Pictures</a:t>
            </a:r>
            <a:endParaRPr lang=""/>
          </a:p>
        </p:txBody>
      </p:sp>
      <p:pic>
        <p:nvPicPr>
          <p:cNvPr id="8" name="Picture 8">
            <a:extLst>
              <a:ext uri="{FF2B5EF4-FFF2-40B4-BE49-F238E27FC236}">
                <a16:creationId xmlns="" xmlns:a16="http://schemas.microsoft.com/office/drawing/2014/main" id="{04191815-B448-0944-9938-D7E5C63AC4F7}"/>
              </a:ext>
            </a:extLst>
          </p:cNvPr>
          <p:cNvPicPr>
            <a:picLocks noGrp="1" noChangeAspect="1"/>
          </p:cNvPicPr>
          <p:nvPr>
            <p:ph idx="1"/>
          </p:nvPr>
        </p:nvPicPr>
        <p:blipFill>
          <a:blip r:embed="rId2"/>
          <a:stretch>
            <a:fillRect/>
          </a:stretch>
        </p:blipFill>
        <p:spPr>
          <a:xfrm>
            <a:off x="4599121" y="2881065"/>
            <a:ext cx="4266726" cy="2764727"/>
          </a:xfrm>
          <a:prstGeom prst="rect">
            <a:avLst/>
          </a:prstGeom>
        </p:spPr>
      </p:pic>
      <p:pic>
        <p:nvPicPr>
          <p:cNvPr id="10" name="Picture 10">
            <a:extLst>
              <a:ext uri="{FF2B5EF4-FFF2-40B4-BE49-F238E27FC236}">
                <a16:creationId xmlns="" xmlns:a16="http://schemas.microsoft.com/office/drawing/2014/main" id="{63D3541D-3F62-B045-8091-782077D631DB}"/>
              </a:ext>
            </a:extLst>
          </p:cNvPr>
          <p:cNvPicPr>
            <a:picLocks noChangeAspect="1"/>
          </p:cNvPicPr>
          <p:nvPr/>
        </p:nvPicPr>
        <p:blipFill>
          <a:blip r:embed="rId3"/>
          <a:stretch>
            <a:fillRect/>
          </a:stretch>
        </p:blipFill>
        <p:spPr>
          <a:xfrm>
            <a:off x="0" y="2595315"/>
            <a:ext cx="4614334" cy="3146028"/>
          </a:xfrm>
          <a:prstGeom prst="rect">
            <a:avLst/>
          </a:prstGeom>
        </p:spPr>
      </p:pic>
      <p:pic>
        <p:nvPicPr>
          <p:cNvPr id="3" name="Picture 3">
            <a:extLst>
              <a:ext uri="{FF2B5EF4-FFF2-40B4-BE49-F238E27FC236}">
                <a16:creationId xmlns="" xmlns:a16="http://schemas.microsoft.com/office/drawing/2014/main" id="{7CDFCDEB-8799-F54A-A996-0A898473393B}"/>
              </a:ext>
            </a:extLst>
          </p:cNvPr>
          <p:cNvPicPr>
            <a:picLocks noChangeAspect="1"/>
          </p:cNvPicPr>
          <p:nvPr/>
        </p:nvPicPr>
        <p:blipFill>
          <a:blip r:embed="rId4"/>
          <a:stretch>
            <a:fillRect/>
          </a:stretch>
        </p:blipFill>
        <p:spPr>
          <a:xfrm>
            <a:off x="8600601" y="2215466"/>
            <a:ext cx="3591399" cy="3525877"/>
          </a:xfrm>
          <a:prstGeom prst="rect">
            <a:avLst/>
          </a:prstGeom>
        </p:spPr>
      </p:pic>
    </p:spTree>
    <p:extLst>
      <p:ext uri="{BB962C8B-B14F-4D97-AF65-F5344CB8AC3E}">
        <p14:creationId xmlns:p14="http://schemas.microsoft.com/office/powerpoint/2010/main" val="343676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9B6854-363B-454B-8000-6E6A122E4186}"/>
              </a:ext>
            </a:extLst>
          </p:cNvPr>
          <p:cNvSpPr>
            <a:spLocks noGrp="1"/>
          </p:cNvSpPr>
          <p:nvPr>
            <p:ph type="title"/>
          </p:nvPr>
        </p:nvSpPr>
        <p:spPr/>
        <p:txBody>
          <a:bodyPr/>
          <a:lstStyle/>
          <a:p>
            <a:r>
              <a:rPr lang="en-US"/>
              <a:t>Summary</a:t>
            </a:r>
            <a:endParaRPr lang=""/>
          </a:p>
        </p:txBody>
      </p:sp>
      <p:sp>
        <p:nvSpPr>
          <p:cNvPr id="3" name="Content Placeholder 2">
            <a:extLst>
              <a:ext uri="{FF2B5EF4-FFF2-40B4-BE49-F238E27FC236}">
                <a16:creationId xmlns="" xmlns:a16="http://schemas.microsoft.com/office/drawing/2014/main" id="{A30A9E9F-25D8-E64E-8D4E-81A6C934E07A}"/>
              </a:ext>
            </a:extLst>
          </p:cNvPr>
          <p:cNvSpPr>
            <a:spLocks noGrp="1"/>
          </p:cNvSpPr>
          <p:nvPr>
            <p:ph idx="1"/>
          </p:nvPr>
        </p:nvSpPr>
        <p:spPr>
          <a:xfrm>
            <a:off x="1289069" y="3104826"/>
            <a:ext cx="9613861" cy="1645768"/>
          </a:xfrm>
        </p:spPr>
        <p:txBody>
          <a:bodyPr>
            <a:normAutofit fontScale="85000" lnSpcReduction="10000"/>
          </a:bodyPr>
          <a:lstStyle/>
          <a:p>
            <a:r>
              <a:rPr lang="en-US"/>
              <a:t>It was a very fun experience. It was very nice to speak to the visiting embassy members and to hear the advice they gave us. It made me realize how real this project is and that my goals are closer to being achieved everyday.</a:t>
            </a:r>
          </a:p>
          <a:p>
            <a:endParaRPr lang="en-US"/>
          </a:p>
          <a:p>
            <a:pPr marL="0" indent="0">
              <a:buNone/>
            </a:pPr>
            <a:r>
              <a:rPr lang="en-US"/>
              <a:t>-Presented by: Leandra Virginia Durant </a:t>
            </a:r>
            <a:endParaRPr lang=""/>
          </a:p>
        </p:txBody>
      </p:sp>
    </p:spTree>
    <p:extLst>
      <p:ext uri="{BB962C8B-B14F-4D97-AF65-F5344CB8AC3E}">
        <p14:creationId xmlns:p14="http://schemas.microsoft.com/office/powerpoint/2010/main" val="2646837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379</Words>
  <Application>Microsoft Office PowerPoint</Application>
  <PresentationFormat>Custom</PresentationFormat>
  <Paragraphs>25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Berlin</vt:lpstr>
      <vt:lpstr>VISIT FROM MEMBERS OF THE JAPANESE EMBASSY</vt:lpstr>
      <vt:lpstr>Preparation </vt:lpstr>
      <vt:lpstr>The Independence Gift Hamper</vt:lpstr>
      <vt:lpstr>On the day</vt:lpstr>
      <vt:lpstr>The Presentation </vt:lpstr>
      <vt:lpstr>The surprise </vt:lpstr>
      <vt:lpstr>Refreshments </vt:lpstr>
      <vt:lpstr>Pictures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FROM MEMBERS OF THE JAPANESE EMBASSY</dc:title>
  <dc:creator>Unknown User</dc:creator>
  <cp:lastModifiedBy>Carla Gaskin</cp:lastModifiedBy>
  <cp:revision>19</cp:revision>
  <cp:lastPrinted>2018-12-25T00:37:14Z</cp:lastPrinted>
  <dcterms:created xsi:type="dcterms:W3CDTF">2018-12-05T13:38:21Z</dcterms:created>
  <dcterms:modified xsi:type="dcterms:W3CDTF">2019-07-11T19:58:45Z</dcterms:modified>
</cp:coreProperties>
</file>