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3" r:id="rId1"/>
  </p:sldMasterIdLst>
  <p:notesMasterIdLst>
    <p:notesMasterId r:id="rId27"/>
  </p:notesMasterIdLst>
  <p:sldIdLst>
    <p:sldId id="256" r:id="rId2"/>
    <p:sldId id="257" r:id="rId3"/>
    <p:sldId id="258" r:id="rId4"/>
    <p:sldId id="261" r:id="rId5"/>
    <p:sldId id="264" r:id="rId6"/>
    <p:sldId id="265" r:id="rId7"/>
    <p:sldId id="313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307" r:id="rId22"/>
    <p:sldId id="308" r:id="rId23"/>
    <p:sldId id="309" r:id="rId24"/>
    <p:sldId id="310" r:id="rId25"/>
    <p:sldId id="312" r:id="rId26"/>
  </p:sldIdLst>
  <p:sldSz cx="9144000" cy="5143500" type="screen16x9"/>
  <p:notesSz cx="6858000" cy="9144000"/>
  <p:embeddedFontLst>
    <p:embeddedFont>
      <p:font typeface="Comic Sans MS" panose="030F0702030302020204" pitchFamily="66" charset="0"/>
      <p:regular r:id="rId28"/>
      <p:bold r:id="rId29"/>
      <p:italic r:id="rId30"/>
      <p:boldItalic r:id="rId31"/>
    </p:embeddedFont>
    <p:embeddedFont>
      <p:font typeface="Patrick Hand" panose="020B0604020202020204" charset="0"/>
      <p:regular r:id="rId32"/>
    </p:embeddedFont>
    <p:embeddedFont>
      <p:font typeface="Patrick Hand SC" panose="020B0604020202020204" charset="0"/>
      <p:regular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" name="Google Shape;2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a359f8a480_1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a359f8a480_1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b3ef6a9d46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b3ef6a9d46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b3ef6a9d46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b3ef6a9d46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b3ef6a9d4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b3ef6a9d46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b3ef6a9d46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b3ef6a9d46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b3ef6a9d46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b3ef6a9d46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b3ef6a9d46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b3ef6a9d46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b3ef6a9d46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b3ef6a9d46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a359f8a480_1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a359f8a480_1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b3ef6a9d46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gb3ef6a9d46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9f38ede7a7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9f38ede7a7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ç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ab422c4af0_0_4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3" name="Google Shape;413;gab422c4af0_0_4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1" name="Google Shape;44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" name="Google Shape;3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b3ef6a9d46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b3ef6a9d46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ab422c4af0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ab422c4af0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b3ef6a9d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b3ef6a9d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b3ef6a9d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b3ef6a9d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2286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a359f8a480_1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a359f8a480_1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a359f8a480_1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a359f8a480_1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540425" y="1991825"/>
            <a:ext cx="40632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1_1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3135950" y="922850"/>
            <a:ext cx="2872200" cy="35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810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&gt;"/>
              <a:defRPr/>
            </a:lvl1pPr>
            <a:lvl2pPr marL="914400" lvl="1" indent="-381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2pPr>
            <a:lvl3pPr marL="1371600" lvl="2" indent="-381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3pPr>
            <a:lvl4pPr marL="1828800" lvl="3" indent="-381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4pPr>
            <a:lvl5pPr marL="2286000" lvl="4" indent="-381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5pPr>
            <a:lvl6pPr marL="2743200" lvl="5" indent="-381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6pPr>
            <a:lvl7pPr marL="3200400" lvl="6" indent="-381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7pPr>
            <a:lvl8pPr marL="3657600" lvl="7" indent="-381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8pPr>
            <a:lvl9pPr marL="4114800" lvl="8" indent="-381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4297650" y="4726525"/>
            <a:ext cx="548700" cy="4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>
            <a:spLocks noGrp="1"/>
          </p:cNvSpPr>
          <p:nvPr>
            <p:ph type="title"/>
          </p:nvPr>
        </p:nvSpPr>
        <p:spPr>
          <a:xfrm>
            <a:off x="1876225" y="1420400"/>
            <a:ext cx="2345100" cy="3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body" idx="1"/>
          </p:nvPr>
        </p:nvSpPr>
        <p:spPr>
          <a:xfrm>
            <a:off x="1876225" y="1853502"/>
            <a:ext cx="2345100" cy="20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&gt;"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28275" y="810800"/>
            <a:ext cx="5887500" cy="4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628275" y="1428825"/>
            <a:ext cx="5887500" cy="29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&gt;"/>
              <a:defRPr sz="24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://www.pngall.com/france-flag-pn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ctrTitle"/>
          </p:nvPr>
        </p:nvSpPr>
        <p:spPr>
          <a:xfrm>
            <a:off x="2709750" y="2234500"/>
            <a:ext cx="4315500" cy="13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dirty="0" err="1"/>
              <a:t>Cours</a:t>
            </a:r>
            <a:r>
              <a:rPr lang="en-US" dirty="0"/>
              <a:t> de </a:t>
            </a:r>
            <a:r>
              <a:rPr lang="en-US" dirty="0" err="1"/>
              <a:t>français</a:t>
            </a:r>
            <a:r>
              <a:rPr lang="en-US" dirty="0"/>
              <a:t> </a:t>
            </a:r>
            <a:endParaRPr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D47C60-16D9-40E9-B339-BD98D1CFE8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064835" y="604221"/>
            <a:ext cx="3014330" cy="22607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28EE13-B029-4D74-A700-612C620F3895}"/>
              </a:ext>
            </a:extLst>
          </p:cNvPr>
          <p:cNvSpPr txBox="1"/>
          <p:nvPr/>
        </p:nvSpPr>
        <p:spPr>
          <a:xfrm>
            <a:off x="3064835" y="5201021"/>
            <a:ext cx="3014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4" tooltip="http://www.pngall.com/france-flag-png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5" tooltip="https://creativecommons.org/licenses/by-nc/3.0/"/>
              </a:rPr>
              <a:t>CC BY-NC</a:t>
            </a:r>
            <a:endParaRPr lang="en-GB" sz="9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125" name="Google Shape;125;p20"/>
          <p:cNvSpPr/>
          <p:nvPr/>
        </p:nvSpPr>
        <p:spPr>
          <a:xfrm>
            <a:off x="1530500" y="689975"/>
            <a:ext cx="6372900" cy="37443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0"/>
          <p:cNvSpPr txBox="1"/>
          <p:nvPr/>
        </p:nvSpPr>
        <p:spPr>
          <a:xfrm>
            <a:off x="1994675" y="1216875"/>
            <a:ext cx="5833500" cy="27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0000FF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0000FF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Mon anniversaire, c’est le_____.            </a:t>
            </a:r>
            <a:endParaRPr sz="3500">
              <a:solidFill>
                <a:srgbClr val="FF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00">
              <a:solidFill>
                <a:srgbClr val="FF0000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pic>
        <p:nvPicPr>
          <p:cNvPr id="127" name="Google Shape;12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3863" y="2428625"/>
            <a:ext cx="1686175" cy="168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133" name="Google Shape;133;p21"/>
          <p:cNvSpPr/>
          <p:nvPr/>
        </p:nvSpPr>
        <p:spPr>
          <a:xfrm>
            <a:off x="1918375" y="847975"/>
            <a:ext cx="5519100" cy="3586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1"/>
          <p:cNvSpPr txBox="1"/>
          <p:nvPr/>
        </p:nvSpPr>
        <p:spPr>
          <a:xfrm>
            <a:off x="1994675" y="1216875"/>
            <a:ext cx="5833500" cy="27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0000FF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0000FF"/>
                </a:solidFill>
                <a:latin typeface="Patrick Hand"/>
                <a:ea typeface="Patrick Hand"/>
                <a:cs typeface="Patrick Hand"/>
                <a:sym typeface="Patrick Hand"/>
              </a:rPr>
              <a:t>             </a:t>
            </a:r>
            <a:r>
              <a:rPr lang="en-US" sz="35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Quelle est (ta/ votre )</a:t>
            </a:r>
            <a:endParaRPr sz="3500">
              <a:solidFill>
                <a:srgbClr val="FF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       nationalité?            </a:t>
            </a:r>
            <a:endParaRPr sz="3500">
              <a:solidFill>
                <a:srgbClr val="FF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00">
              <a:solidFill>
                <a:srgbClr val="FF0000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pic>
        <p:nvPicPr>
          <p:cNvPr id="140" name="Google Shape;14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8850" y="127300"/>
            <a:ext cx="6071849" cy="460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pic>
        <p:nvPicPr>
          <p:cNvPr id="146" name="Google Shape;14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0475" y="0"/>
            <a:ext cx="4629150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152" name="Google Shape;152;p24"/>
          <p:cNvSpPr/>
          <p:nvPr/>
        </p:nvSpPr>
        <p:spPr>
          <a:xfrm>
            <a:off x="1918375" y="847975"/>
            <a:ext cx="5519100" cy="3586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4"/>
          <p:cNvSpPr txBox="1"/>
          <p:nvPr/>
        </p:nvSpPr>
        <p:spPr>
          <a:xfrm>
            <a:off x="1994675" y="1216875"/>
            <a:ext cx="5833500" cy="27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0000FF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0000FF"/>
                </a:solidFill>
                <a:latin typeface="Patrick Hand"/>
                <a:ea typeface="Patrick Hand"/>
                <a:cs typeface="Patrick Hand"/>
                <a:sym typeface="Patrick Hand"/>
              </a:rPr>
              <a:t>          </a:t>
            </a:r>
            <a:endParaRPr sz="1700">
              <a:solidFill>
                <a:srgbClr val="0000FF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0000FF"/>
                </a:solidFill>
                <a:latin typeface="Patrick Hand"/>
                <a:ea typeface="Patrick Hand"/>
                <a:cs typeface="Patrick Hand"/>
                <a:sym typeface="Patrick Hand"/>
              </a:rPr>
              <a:t>            </a:t>
            </a:r>
            <a:r>
              <a:rPr lang="en-US" sz="35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Où habites - </a:t>
            </a:r>
            <a:r>
              <a:rPr lang="en-US" sz="3500">
                <a:solidFill>
                  <a:srgbClr val="0000FF"/>
                </a:solidFill>
                <a:latin typeface="Patrick Hand"/>
                <a:ea typeface="Patrick Hand"/>
                <a:cs typeface="Patrick Hand"/>
                <a:sym typeface="Patrick Hand"/>
              </a:rPr>
              <a:t>tu</a:t>
            </a:r>
            <a:r>
              <a:rPr lang="en-US" sz="35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?</a:t>
            </a:r>
            <a:endParaRPr sz="3500">
              <a:solidFill>
                <a:srgbClr val="FF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      Où habitez- </a:t>
            </a:r>
            <a:r>
              <a:rPr lang="en-US" sz="3500">
                <a:solidFill>
                  <a:srgbClr val="0000FF"/>
                </a:solidFill>
                <a:latin typeface="Patrick Hand"/>
                <a:ea typeface="Patrick Hand"/>
                <a:cs typeface="Patrick Hand"/>
                <a:sym typeface="Patrick Hand"/>
              </a:rPr>
              <a:t>vous</a:t>
            </a:r>
            <a:r>
              <a:rPr lang="en-US" sz="35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?            </a:t>
            </a:r>
            <a:endParaRPr sz="3500">
              <a:solidFill>
                <a:srgbClr val="FF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00">
              <a:solidFill>
                <a:srgbClr val="FF0000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159" name="Google Shape;159;p25"/>
          <p:cNvSpPr/>
          <p:nvPr/>
        </p:nvSpPr>
        <p:spPr>
          <a:xfrm>
            <a:off x="1918375" y="847975"/>
            <a:ext cx="5519100" cy="3586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5"/>
          <p:cNvSpPr txBox="1"/>
          <p:nvPr/>
        </p:nvSpPr>
        <p:spPr>
          <a:xfrm>
            <a:off x="1994675" y="1216875"/>
            <a:ext cx="5833500" cy="27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0000FF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0000FF"/>
                </a:solidFill>
                <a:latin typeface="Patrick Hand"/>
                <a:ea typeface="Patrick Hand"/>
                <a:cs typeface="Patrick Hand"/>
                <a:sym typeface="Patrick Hand"/>
              </a:rPr>
              <a:t>          </a:t>
            </a:r>
            <a:endParaRPr sz="1700">
              <a:solidFill>
                <a:srgbClr val="0000FF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0000FF"/>
                </a:solidFill>
                <a:latin typeface="Patrick Hand"/>
                <a:ea typeface="Patrick Hand"/>
                <a:cs typeface="Patrick Hand"/>
                <a:sym typeface="Patrick Hand"/>
              </a:rPr>
              <a:t>                   </a:t>
            </a:r>
            <a:r>
              <a:rPr lang="en-US" sz="35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J’habite en France.</a:t>
            </a:r>
            <a:endParaRPr sz="3500">
              <a:solidFill>
                <a:srgbClr val="FF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       </a:t>
            </a:r>
            <a:endParaRPr sz="3500">
              <a:solidFill>
                <a:srgbClr val="FF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               (</a:t>
            </a:r>
            <a:r>
              <a:rPr lang="en-US" sz="3500">
                <a:solidFill>
                  <a:srgbClr val="0000FF"/>
                </a:solidFill>
                <a:latin typeface="Patrick Hand"/>
                <a:ea typeface="Patrick Hand"/>
                <a:cs typeface="Patrick Hand"/>
                <a:sym typeface="Patrick Hand"/>
              </a:rPr>
              <a:t>La </a:t>
            </a:r>
            <a:r>
              <a:rPr lang="en-US" sz="35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France)     </a:t>
            </a:r>
            <a:endParaRPr sz="3500">
              <a:solidFill>
                <a:srgbClr val="FF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00">
              <a:solidFill>
                <a:srgbClr val="FF0000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6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166" name="Google Shape;166;p26"/>
          <p:cNvSpPr/>
          <p:nvPr/>
        </p:nvSpPr>
        <p:spPr>
          <a:xfrm>
            <a:off x="1918375" y="847975"/>
            <a:ext cx="5519100" cy="3586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6"/>
          <p:cNvSpPr txBox="1"/>
          <p:nvPr/>
        </p:nvSpPr>
        <p:spPr>
          <a:xfrm>
            <a:off x="1994675" y="1216875"/>
            <a:ext cx="5833500" cy="27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0000FF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0000FF"/>
                </a:solidFill>
                <a:latin typeface="Patrick Hand"/>
                <a:ea typeface="Patrick Hand"/>
                <a:cs typeface="Patrick Hand"/>
                <a:sym typeface="Patrick Hand"/>
              </a:rPr>
              <a:t>          </a:t>
            </a:r>
            <a:endParaRPr sz="1700">
              <a:solidFill>
                <a:srgbClr val="0000FF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0000FF"/>
                </a:solidFill>
                <a:latin typeface="Patrick Hand"/>
                <a:ea typeface="Patrick Hand"/>
                <a:cs typeface="Patrick Hand"/>
                <a:sym typeface="Patrick Hand"/>
              </a:rPr>
              <a:t>                  </a:t>
            </a:r>
            <a:r>
              <a:rPr lang="en-US" sz="35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J’habite au Mexique.</a:t>
            </a:r>
            <a:endParaRPr sz="3500">
              <a:solidFill>
                <a:srgbClr val="FF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      </a:t>
            </a:r>
            <a:endParaRPr sz="3500">
              <a:solidFill>
                <a:srgbClr val="FF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               (</a:t>
            </a:r>
            <a:r>
              <a:rPr lang="en-US" sz="3500">
                <a:solidFill>
                  <a:srgbClr val="0000FF"/>
                </a:solidFill>
                <a:latin typeface="Patrick Hand"/>
                <a:ea typeface="Patrick Hand"/>
                <a:cs typeface="Patrick Hand"/>
                <a:sym typeface="Patrick Hand"/>
              </a:rPr>
              <a:t>Le</a:t>
            </a:r>
            <a:r>
              <a:rPr lang="en-US" sz="35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 Mexique)        </a:t>
            </a:r>
            <a:endParaRPr sz="3500">
              <a:solidFill>
                <a:srgbClr val="FF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00">
              <a:solidFill>
                <a:srgbClr val="FF0000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7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173" name="Google Shape;173;p27"/>
          <p:cNvSpPr/>
          <p:nvPr/>
        </p:nvSpPr>
        <p:spPr>
          <a:xfrm>
            <a:off x="1918375" y="847975"/>
            <a:ext cx="5519100" cy="3586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7"/>
          <p:cNvSpPr txBox="1"/>
          <p:nvPr/>
        </p:nvSpPr>
        <p:spPr>
          <a:xfrm>
            <a:off x="1994675" y="1216875"/>
            <a:ext cx="5833500" cy="27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0000FF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0000FF"/>
                </a:solidFill>
                <a:latin typeface="Patrick Hand"/>
                <a:ea typeface="Patrick Hand"/>
                <a:cs typeface="Patrick Hand"/>
                <a:sym typeface="Patrick Hand"/>
              </a:rPr>
              <a:t>          </a:t>
            </a:r>
            <a:endParaRPr sz="1700">
              <a:solidFill>
                <a:srgbClr val="0000FF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0000FF"/>
                </a:solidFill>
                <a:latin typeface="Patrick Hand"/>
                <a:ea typeface="Patrick Hand"/>
                <a:cs typeface="Patrick Hand"/>
                <a:sym typeface="Patrick Hand"/>
              </a:rPr>
              <a:t>           </a:t>
            </a:r>
            <a:r>
              <a:rPr lang="en-US" sz="35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 J’habite aux états- unis.   </a:t>
            </a:r>
            <a:endParaRPr sz="3500">
              <a:solidFill>
                <a:srgbClr val="FF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           </a:t>
            </a:r>
            <a:endParaRPr sz="3500">
              <a:solidFill>
                <a:srgbClr val="FF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             (</a:t>
            </a:r>
            <a:r>
              <a:rPr lang="en-US" sz="3500">
                <a:solidFill>
                  <a:srgbClr val="0000FF"/>
                </a:solidFill>
                <a:latin typeface="Patrick Hand"/>
                <a:ea typeface="Patrick Hand"/>
                <a:cs typeface="Patrick Hand"/>
                <a:sym typeface="Patrick Hand"/>
              </a:rPr>
              <a:t>Les</a:t>
            </a:r>
            <a:r>
              <a:rPr lang="en-US" sz="35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 états- unis)      </a:t>
            </a:r>
            <a:endParaRPr sz="3500">
              <a:solidFill>
                <a:srgbClr val="FF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00">
              <a:solidFill>
                <a:srgbClr val="FF0000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8"/>
          <p:cNvSpPr txBox="1">
            <a:spLocks noGrp="1"/>
          </p:cNvSpPr>
          <p:nvPr>
            <p:ph type="title"/>
          </p:nvPr>
        </p:nvSpPr>
        <p:spPr>
          <a:xfrm>
            <a:off x="1706125" y="667550"/>
            <a:ext cx="2791200" cy="6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 qui es- tu?</a:t>
            </a:r>
            <a:endParaRPr/>
          </a:p>
        </p:txBody>
      </p:sp>
      <p:sp>
        <p:nvSpPr>
          <p:cNvPr id="180" name="Google Shape;180;p28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181" name="Google Shape;181;p28"/>
          <p:cNvSpPr txBox="1"/>
          <p:nvPr/>
        </p:nvSpPr>
        <p:spPr>
          <a:xfrm>
            <a:off x="1831600" y="1354875"/>
            <a:ext cx="2408700" cy="29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Patrick Hand"/>
                <a:ea typeface="Patrick Hand"/>
                <a:cs typeface="Patrick Hand"/>
                <a:sym typeface="Patrick Hand"/>
              </a:rPr>
              <a:t>Décris toi- même</a:t>
            </a:r>
            <a:endParaRPr sz="1600"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Patrick Hand"/>
                <a:ea typeface="Patrick Hand"/>
                <a:cs typeface="Patrick Hand"/>
                <a:sym typeface="Patrick Hand"/>
              </a:rPr>
              <a:t>(</a:t>
            </a:r>
            <a:r>
              <a:rPr lang="en-US" sz="16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nom, âge,date de ton anniversaire, état civil, profession, nationalité, pays </a:t>
            </a:r>
            <a:r>
              <a:rPr lang="en-US" sz="1600">
                <a:latin typeface="Patrick Hand"/>
                <a:ea typeface="Patrick Hand"/>
                <a:cs typeface="Patrick Hand"/>
                <a:sym typeface="Patrick Hand"/>
              </a:rPr>
              <a:t>)</a:t>
            </a:r>
            <a:endParaRPr sz="1600"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Patrick Hand"/>
                <a:ea typeface="Patrick Hand"/>
                <a:cs typeface="Patrick Hand"/>
                <a:sym typeface="Patrick Hand"/>
              </a:rPr>
              <a:t>__________________</a:t>
            </a:r>
            <a:endParaRPr sz="1600"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Patrick Hand"/>
                <a:ea typeface="Patrick Hand"/>
                <a:cs typeface="Patrick Hand"/>
                <a:sym typeface="Patrick Hand"/>
              </a:rPr>
              <a:t>Je m’appelle </a:t>
            </a:r>
            <a:r>
              <a:rPr lang="en-US" sz="16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Amel Bent</a:t>
            </a:r>
            <a:r>
              <a:rPr lang="en-US" sz="1600">
                <a:latin typeface="Patrick Hand"/>
                <a:ea typeface="Patrick Hand"/>
                <a:cs typeface="Patrick Hand"/>
                <a:sym typeface="Patrick Hand"/>
              </a:rPr>
              <a:t>.J’ai </a:t>
            </a:r>
            <a:r>
              <a:rPr lang="en-US" sz="16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35 </a:t>
            </a:r>
            <a:r>
              <a:rPr lang="en-US" sz="1600">
                <a:latin typeface="Patrick Hand"/>
                <a:ea typeface="Patrick Hand"/>
                <a:cs typeface="Patrick Hand"/>
                <a:sym typeface="Patrick Hand"/>
              </a:rPr>
              <a:t>ans. Mon anniversaire, c’est le 21 juin. Je suis </a:t>
            </a:r>
            <a:r>
              <a:rPr lang="en-US" sz="16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mariée </a:t>
            </a:r>
            <a:r>
              <a:rPr lang="en-US" sz="1600">
                <a:latin typeface="Patrick Hand"/>
                <a:ea typeface="Patrick Hand"/>
                <a:cs typeface="Patrick Hand"/>
                <a:sym typeface="Patrick Hand"/>
              </a:rPr>
              <a:t>et je suis </a:t>
            </a:r>
            <a:r>
              <a:rPr lang="en-US" sz="16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chanteuse</a:t>
            </a:r>
            <a:r>
              <a:rPr lang="en-US" sz="1600">
                <a:latin typeface="Patrick Hand"/>
                <a:ea typeface="Patrick Hand"/>
                <a:cs typeface="Patrick Hand"/>
                <a:sym typeface="Patrick Hand"/>
              </a:rPr>
              <a:t>. Je suis </a:t>
            </a:r>
            <a:r>
              <a:rPr lang="en-US" sz="16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française</a:t>
            </a:r>
            <a:r>
              <a:rPr lang="en-US" sz="1600">
                <a:latin typeface="Patrick Hand"/>
                <a:ea typeface="Patrick Hand"/>
                <a:cs typeface="Patrick Hand"/>
                <a:sym typeface="Patrick Hand"/>
              </a:rPr>
              <a:t> et J’habite en </a:t>
            </a:r>
            <a:r>
              <a:rPr lang="en-US" sz="16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France</a:t>
            </a:r>
            <a:r>
              <a:rPr lang="en-US" sz="1600">
                <a:latin typeface="Patrick Hand"/>
                <a:ea typeface="Patrick Hand"/>
                <a:cs typeface="Patrick Hand"/>
                <a:sym typeface="Patrick Hand"/>
              </a:rPr>
              <a:t>.</a:t>
            </a:r>
            <a:endParaRPr sz="1600"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Patrick Hand"/>
              <a:ea typeface="Patrick Hand"/>
              <a:cs typeface="Patrick Hand"/>
              <a:sym typeface="Patrick Hand"/>
            </a:endParaRPr>
          </a:p>
        </p:txBody>
      </p:sp>
      <p:pic>
        <p:nvPicPr>
          <p:cNvPr id="182" name="Google Shape;18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0225" y="667562"/>
            <a:ext cx="2529000" cy="3808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9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188" name="Google Shape;188;p29"/>
          <p:cNvSpPr/>
          <p:nvPr/>
        </p:nvSpPr>
        <p:spPr>
          <a:xfrm>
            <a:off x="878150" y="614700"/>
            <a:ext cx="6559200" cy="3819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9"/>
          <p:cNvSpPr txBox="1"/>
          <p:nvPr/>
        </p:nvSpPr>
        <p:spPr>
          <a:xfrm>
            <a:off x="1216875" y="1179250"/>
            <a:ext cx="6611100" cy="27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0000FF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0000FF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  Qui es -tu? / Décris toi-même             </a:t>
            </a:r>
            <a:endParaRPr sz="3500">
              <a:solidFill>
                <a:srgbClr val="FF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00">
              <a:solidFill>
                <a:srgbClr val="FF0000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pic>
        <p:nvPicPr>
          <p:cNvPr id="190" name="Google Shape;19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8375" y="2899275"/>
            <a:ext cx="850874" cy="594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pic>
        <p:nvPicPr>
          <p:cNvPr id="34" name="Google Shape;3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74357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8"/>
          <p:cNvSpPr txBox="1"/>
          <p:nvPr/>
        </p:nvSpPr>
        <p:spPr>
          <a:xfrm>
            <a:off x="420311" y="131135"/>
            <a:ext cx="3877339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 dirty="0">
                <a:solidFill>
                  <a:srgbClr val="FFE7A3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Bonjour !</a:t>
            </a:r>
            <a:endParaRPr dirty="0"/>
          </a:p>
        </p:txBody>
      </p:sp>
      <p:sp>
        <p:nvSpPr>
          <p:cNvPr id="36" name="Google Shape;36;p8"/>
          <p:cNvSpPr txBox="1"/>
          <p:nvPr/>
        </p:nvSpPr>
        <p:spPr>
          <a:xfrm>
            <a:off x="1487450" y="1987900"/>
            <a:ext cx="6436200" cy="25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FFD966"/>
                </a:solidFill>
                <a:latin typeface="Patrick Hand"/>
                <a:ea typeface="Patrick Hand"/>
                <a:cs typeface="Patrick Hand"/>
                <a:sym typeface="Patrick Hand"/>
              </a:rPr>
              <a:t>PROFESSEURE DE FRANÇAIS :</a:t>
            </a:r>
            <a:r>
              <a:rPr lang="en-US" sz="2600" dirty="0">
                <a:solidFill>
                  <a:srgbClr val="FFFFFF"/>
                </a:solidFill>
                <a:latin typeface="Patrick Hand"/>
                <a:ea typeface="Patrick Hand"/>
                <a:cs typeface="Patrick Hand"/>
                <a:sym typeface="Patrick Hand"/>
              </a:rPr>
              <a:t>CARLA GASKIN</a:t>
            </a:r>
            <a:endParaRPr sz="2600" dirty="0">
              <a:solidFill>
                <a:srgbClr val="FFFFFF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rgbClr val="FFFFFF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FFD966"/>
                </a:solidFill>
                <a:latin typeface="Patrick Hand"/>
                <a:ea typeface="Patrick Hand"/>
                <a:cs typeface="Patrick Hand"/>
                <a:sym typeface="Patrick Hand"/>
              </a:rPr>
              <a:t>POUR ME CONTACTER:</a:t>
            </a:r>
            <a:r>
              <a:rPr lang="en-US" sz="2600" dirty="0">
                <a:solidFill>
                  <a:srgbClr val="FFFFFF"/>
                </a:solidFill>
                <a:latin typeface="Patrick Hand"/>
                <a:ea typeface="Patrick Hand"/>
                <a:cs typeface="Patrick Hand"/>
                <a:sym typeface="Patrick Hand"/>
              </a:rPr>
              <a:t> cgaskin@ccfs.edu.bb</a:t>
            </a:r>
            <a:endParaRPr sz="2600" dirty="0">
              <a:solidFill>
                <a:srgbClr val="FFFFFF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0"/>
          <p:cNvSpPr txBox="1">
            <a:spLocks noGrp="1"/>
          </p:cNvSpPr>
          <p:nvPr>
            <p:ph type="title"/>
          </p:nvPr>
        </p:nvSpPr>
        <p:spPr>
          <a:xfrm>
            <a:off x="1706125" y="667550"/>
            <a:ext cx="2791200" cy="6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 qui es- tu?</a:t>
            </a:r>
            <a:endParaRPr/>
          </a:p>
        </p:txBody>
      </p:sp>
      <p:sp>
        <p:nvSpPr>
          <p:cNvPr id="196" name="Google Shape;196;p30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197" name="Google Shape;197;p30"/>
          <p:cNvSpPr txBox="1"/>
          <p:nvPr/>
        </p:nvSpPr>
        <p:spPr>
          <a:xfrm>
            <a:off x="1831600" y="1354875"/>
            <a:ext cx="2408700" cy="29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Patrick Hand"/>
                <a:ea typeface="Patrick Hand"/>
                <a:cs typeface="Patrick Hand"/>
                <a:sym typeface="Patrick Hand"/>
              </a:rPr>
              <a:t>Décris toi- même</a:t>
            </a:r>
            <a:endParaRPr sz="1600"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Patrick Hand"/>
                <a:ea typeface="Patrick Hand"/>
                <a:cs typeface="Patrick Hand"/>
                <a:sym typeface="Patrick Hand"/>
              </a:rPr>
              <a:t>(</a:t>
            </a:r>
            <a:r>
              <a:rPr lang="en-US" sz="16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nom, âge,date de ton anniversaire, état civil, profession, nationalité, pays </a:t>
            </a:r>
            <a:r>
              <a:rPr lang="en-US" sz="1600">
                <a:latin typeface="Patrick Hand"/>
                <a:ea typeface="Patrick Hand"/>
                <a:cs typeface="Patrick Hand"/>
                <a:sym typeface="Patrick Hand"/>
              </a:rPr>
              <a:t>)</a:t>
            </a:r>
            <a:endParaRPr sz="1600"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Patrick Hand"/>
                <a:ea typeface="Patrick Hand"/>
                <a:cs typeface="Patrick Hand"/>
                <a:sym typeface="Patrick Hand"/>
              </a:rPr>
              <a:t>__________________</a:t>
            </a:r>
            <a:endParaRPr sz="1600"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Patrick Hand"/>
                <a:ea typeface="Patrick Hand"/>
                <a:cs typeface="Patrick Hand"/>
                <a:sym typeface="Patrick Hand"/>
              </a:rPr>
              <a:t>Je m’appelle </a:t>
            </a:r>
            <a:r>
              <a:rPr lang="en-US" sz="16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Amel Bent</a:t>
            </a:r>
            <a:r>
              <a:rPr lang="en-US" sz="1600">
                <a:latin typeface="Patrick Hand"/>
                <a:ea typeface="Patrick Hand"/>
                <a:cs typeface="Patrick Hand"/>
                <a:sym typeface="Patrick Hand"/>
              </a:rPr>
              <a:t>.J’ai </a:t>
            </a:r>
            <a:r>
              <a:rPr lang="en-US" sz="16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35 </a:t>
            </a:r>
            <a:r>
              <a:rPr lang="en-US" sz="1600">
                <a:latin typeface="Patrick Hand"/>
                <a:ea typeface="Patrick Hand"/>
                <a:cs typeface="Patrick Hand"/>
                <a:sym typeface="Patrick Hand"/>
              </a:rPr>
              <a:t>ans. Mon anniversaire, c’est le 21 juin. Je suis </a:t>
            </a:r>
            <a:r>
              <a:rPr lang="en-US" sz="16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mariée </a:t>
            </a:r>
            <a:r>
              <a:rPr lang="en-US" sz="1600">
                <a:latin typeface="Patrick Hand"/>
                <a:ea typeface="Patrick Hand"/>
                <a:cs typeface="Patrick Hand"/>
                <a:sym typeface="Patrick Hand"/>
              </a:rPr>
              <a:t>et je suis </a:t>
            </a:r>
            <a:r>
              <a:rPr lang="en-US" sz="16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chanteuse</a:t>
            </a:r>
            <a:r>
              <a:rPr lang="en-US" sz="1600">
                <a:latin typeface="Patrick Hand"/>
                <a:ea typeface="Patrick Hand"/>
                <a:cs typeface="Patrick Hand"/>
                <a:sym typeface="Patrick Hand"/>
              </a:rPr>
              <a:t>. Je suis </a:t>
            </a:r>
            <a:r>
              <a:rPr lang="en-US" sz="16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française</a:t>
            </a:r>
            <a:r>
              <a:rPr lang="en-US" sz="1600">
                <a:latin typeface="Patrick Hand"/>
                <a:ea typeface="Patrick Hand"/>
                <a:cs typeface="Patrick Hand"/>
                <a:sym typeface="Patrick Hand"/>
              </a:rPr>
              <a:t> et J’habite en </a:t>
            </a:r>
            <a:r>
              <a:rPr lang="en-US" sz="16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France</a:t>
            </a:r>
            <a:r>
              <a:rPr lang="en-US" sz="1600">
                <a:latin typeface="Patrick Hand"/>
                <a:ea typeface="Patrick Hand"/>
                <a:cs typeface="Patrick Hand"/>
                <a:sym typeface="Patrick Hand"/>
              </a:rPr>
              <a:t>.</a:t>
            </a:r>
            <a:endParaRPr sz="1600"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Patrick Hand"/>
              <a:ea typeface="Patrick Hand"/>
              <a:cs typeface="Patrick Hand"/>
              <a:sym typeface="Patrick Hand"/>
            </a:endParaRPr>
          </a:p>
        </p:txBody>
      </p:sp>
      <p:pic>
        <p:nvPicPr>
          <p:cNvPr id="198" name="Google Shape;19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6375" y="833475"/>
            <a:ext cx="2791200" cy="313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58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404" name="Google Shape;404;p58"/>
          <p:cNvSpPr txBox="1">
            <a:spLocks noGrp="1"/>
          </p:cNvSpPr>
          <p:nvPr>
            <p:ph type="title" idx="4294967295"/>
          </p:nvPr>
        </p:nvSpPr>
        <p:spPr>
          <a:xfrm>
            <a:off x="1612025" y="457975"/>
            <a:ext cx="5700000" cy="496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rgbClr val="FFFFFF"/>
                </a:solidFill>
              </a:rPr>
              <a:t> </a:t>
            </a:r>
            <a:endParaRPr sz="3800">
              <a:solidFill>
                <a:srgbClr val="FFE599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chemeClr val="accent5"/>
                </a:solidFill>
              </a:rPr>
              <a:t>QUI  ES -tu</a:t>
            </a:r>
            <a:r>
              <a:rPr lang="en-US" sz="2800">
                <a:solidFill>
                  <a:schemeClr val="accent5"/>
                </a:solidFill>
              </a:rPr>
              <a:t>?</a:t>
            </a:r>
            <a:endParaRPr sz="2800">
              <a:solidFill>
                <a:srgbClr val="FFE599"/>
              </a:solidFill>
            </a:endParaRPr>
          </a:p>
        </p:txBody>
      </p:sp>
      <p:sp>
        <p:nvSpPr>
          <p:cNvPr id="405" name="Google Shape;405;p58"/>
          <p:cNvSpPr txBox="1"/>
          <p:nvPr/>
        </p:nvSpPr>
        <p:spPr>
          <a:xfrm>
            <a:off x="1487075" y="3252950"/>
            <a:ext cx="5783400" cy="13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406" name="Google Shape;406;p58"/>
          <p:cNvSpPr txBox="1"/>
          <p:nvPr/>
        </p:nvSpPr>
        <p:spPr>
          <a:xfrm>
            <a:off x="1819050" y="3460850"/>
            <a:ext cx="5562900" cy="11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407" name="Google Shape;407;p58"/>
          <p:cNvSpPr/>
          <p:nvPr/>
        </p:nvSpPr>
        <p:spPr>
          <a:xfrm>
            <a:off x="3415175" y="3844600"/>
            <a:ext cx="1927200" cy="12987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8" name="Google Shape;408;p58"/>
          <p:cNvPicPr preferRelativeResize="0"/>
          <p:nvPr/>
        </p:nvPicPr>
        <p:blipFill rotWithShape="1">
          <a:blip r:embed="rId3">
            <a:alphaModFix/>
          </a:blip>
          <a:srcRect l="13434" r="13434"/>
          <a:stretch/>
        </p:blipFill>
        <p:spPr>
          <a:xfrm>
            <a:off x="3911942" y="3901075"/>
            <a:ext cx="1100158" cy="118575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58"/>
          <p:cNvSpPr txBox="1"/>
          <p:nvPr/>
        </p:nvSpPr>
        <p:spPr>
          <a:xfrm>
            <a:off x="5419500" y="4064625"/>
            <a:ext cx="2584200" cy="7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Patrick Hand"/>
                <a:ea typeface="Patrick Hand"/>
                <a:cs typeface="Patrick Hand"/>
                <a:sym typeface="Patrick Hand"/>
              </a:rPr>
              <a:t>VOUS COMPRENEZ?</a:t>
            </a:r>
            <a:endParaRPr sz="2400">
              <a:solidFill>
                <a:srgbClr val="FFFFFF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410" name="Google Shape;410;p58"/>
          <p:cNvSpPr txBox="1"/>
          <p:nvPr/>
        </p:nvSpPr>
        <p:spPr>
          <a:xfrm>
            <a:off x="1611300" y="667850"/>
            <a:ext cx="5965800" cy="31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E599"/>
                </a:solidFill>
                <a:latin typeface="Comic Sans MS"/>
                <a:ea typeface="Comic Sans MS"/>
                <a:cs typeface="Comic Sans MS"/>
                <a:sym typeface="Comic Sans MS"/>
              </a:rPr>
              <a:t>Qui es- tu? </a:t>
            </a:r>
            <a:endParaRPr sz="1800">
              <a:solidFill>
                <a:srgbClr val="FFE599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mic Sans MS"/>
              <a:buChar char="-"/>
            </a:pPr>
            <a:r>
              <a:rPr lang="en-US" sz="1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Je m’appelle ___________</a:t>
            </a:r>
            <a:endParaRPr sz="18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E599"/>
              </a:buClr>
              <a:buSzPts val="1800"/>
              <a:buFont typeface="Comic Sans MS"/>
              <a:buChar char="-"/>
            </a:pPr>
            <a:r>
              <a:rPr lang="en-US" sz="1800">
                <a:solidFill>
                  <a:srgbClr val="FFE599"/>
                </a:solidFill>
                <a:latin typeface="Comic Sans MS"/>
                <a:ea typeface="Comic Sans MS"/>
                <a:cs typeface="Comic Sans MS"/>
                <a:sym typeface="Comic Sans MS"/>
              </a:rPr>
              <a:t>Où habites - tu ?</a:t>
            </a:r>
            <a:endParaRPr sz="1800">
              <a:solidFill>
                <a:srgbClr val="FFE599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mic Sans MS"/>
              <a:buChar char="-"/>
            </a:pPr>
            <a:r>
              <a:rPr lang="en-US" sz="1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J’habite _______________</a:t>
            </a:r>
            <a:endParaRPr sz="18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E599"/>
                </a:solidFill>
                <a:latin typeface="Comic Sans MS"/>
                <a:ea typeface="Comic Sans MS"/>
                <a:cs typeface="Comic Sans MS"/>
                <a:sym typeface="Comic Sans MS"/>
              </a:rPr>
              <a:t>Quelle est ta nationalité?</a:t>
            </a:r>
            <a:endParaRPr sz="1800">
              <a:solidFill>
                <a:srgbClr val="FFE599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mic Sans MS"/>
              <a:buChar char="-"/>
            </a:pPr>
            <a:r>
              <a:rPr lang="en-US" sz="1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Je suis ________________</a:t>
            </a:r>
            <a:r>
              <a:rPr lang="en-US" sz="1800">
                <a:solidFill>
                  <a:srgbClr val="FFE599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sz="1800">
              <a:solidFill>
                <a:srgbClr val="FFE599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E599"/>
              </a:buClr>
              <a:buSzPts val="1800"/>
              <a:buFont typeface="Comic Sans MS"/>
              <a:buChar char="-"/>
            </a:pPr>
            <a:endParaRPr sz="1800">
              <a:solidFill>
                <a:srgbClr val="FFE599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E599"/>
                </a:solidFill>
                <a:latin typeface="Comic Sans MS"/>
                <a:ea typeface="Comic Sans MS"/>
                <a:cs typeface="Comic Sans MS"/>
                <a:sym typeface="Comic Sans MS"/>
              </a:rPr>
              <a:t> Quel est ton état civil?</a:t>
            </a:r>
            <a:endParaRPr sz="1800">
              <a:solidFill>
                <a:srgbClr val="FFE599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mic Sans MS"/>
              <a:buChar char="-"/>
            </a:pPr>
            <a:r>
              <a:rPr lang="en-US" sz="1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Je suis ________________.</a:t>
            </a:r>
            <a:r>
              <a:rPr lang="en-US" sz="1800">
                <a:solidFill>
                  <a:srgbClr val="FFE599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1800">
              <a:solidFill>
                <a:srgbClr val="FFE599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59"/>
          <p:cNvSpPr txBox="1">
            <a:spLocks noGrp="1"/>
          </p:cNvSpPr>
          <p:nvPr>
            <p:ph type="title"/>
          </p:nvPr>
        </p:nvSpPr>
        <p:spPr>
          <a:xfrm>
            <a:off x="1706125" y="667550"/>
            <a:ext cx="2791200" cy="6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les devoirs</a:t>
            </a:r>
            <a:endParaRPr/>
          </a:p>
        </p:txBody>
      </p:sp>
      <p:sp>
        <p:nvSpPr>
          <p:cNvPr id="416" name="Google Shape;416;p59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417" name="Google Shape;417;p59"/>
          <p:cNvSpPr txBox="1"/>
          <p:nvPr/>
        </p:nvSpPr>
        <p:spPr>
          <a:xfrm>
            <a:off x="1831600" y="1354875"/>
            <a:ext cx="2345100" cy="24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endParaRPr sz="1600" dirty="0"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les pays et les </a:t>
            </a:r>
            <a:r>
              <a:rPr lang="en-US" sz="2400" dirty="0" err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villes</a:t>
            </a:r>
            <a:endParaRPr sz="1600" dirty="0"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Patrick Hand"/>
                <a:ea typeface="Patrick Hand"/>
                <a:cs typeface="Patrick Hand"/>
                <a:sym typeface="Patrick Hand"/>
              </a:rPr>
              <a:t>Il faut </a:t>
            </a:r>
            <a:r>
              <a:rPr lang="en-US" sz="1600" dirty="0" err="1">
                <a:latin typeface="Patrick Hand"/>
                <a:ea typeface="Patrick Hand"/>
                <a:cs typeface="Patrick Hand"/>
                <a:sym typeface="Patrick Hand"/>
              </a:rPr>
              <a:t>écrire</a:t>
            </a:r>
            <a:r>
              <a:rPr lang="en-US" sz="1600" dirty="0">
                <a:latin typeface="Patrick Hand"/>
                <a:ea typeface="Patrick Hand"/>
                <a:cs typeface="Patrick Hand"/>
                <a:sym typeface="Patrick Hand"/>
              </a:rPr>
              <a:t> les </a:t>
            </a:r>
            <a:r>
              <a:rPr lang="en-US" sz="1600" dirty="0" err="1">
                <a:latin typeface="Patrick Hand"/>
                <a:ea typeface="Patrick Hand"/>
                <a:cs typeface="Patrick Hand"/>
                <a:sym typeface="Patrick Hand"/>
              </a:rPr>
              <a:t>réponses</a:t>
            </a:r>
            <a:r>
              <a:rPr lang="en-US" sz="1600" dirty="0"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en-US" sz="1600" dirty="0" err="1">
                <a:latin typeface="Patrick Hand"/>
                <a:ea typeface="Patrick Hand"/>
                <a:cs typeface="Patrick Hand"/>
                <a:sym typeface="Patrick Hand"/>
              </a:rPr>
              <a:t>correctes</a:t>
            </a:r>
            <a:r>
              <a:rPr lang="en-US" sz="1600" dirty="0">
                <a:latin typeface="Patrick Hand"/>
                <a:ea typeface="Patrick Hand"/>
                <a:cs typeface="Patrick Hand"/>
                <a:sym typeface="Patrick Hand"/>
              </a:rPr>
              <a:t>.</a:t>
            </a:r>
            <a:endParaRPr sz="1600" dirty="0"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endParaRPr sz="1600" dirty="0">
              <a:latin typeface="Patrick Hand"/>
              <a:ea typeface="Patrick Hand"/>
              <a:cs typeface="Patrick Hand"/>
              <a:sym typeface="Patrick Hand"/>
            </a:endParaRPr>
          </a:p>
        </p:txBody>
      </p:sp>
      <p:pic>
        <p:nvPicPr>
          <p:cNvPr id="418" name="Google Shape;418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8975" y="539450"/>
            <a:ext cx="3525175" cy="402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60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pic>
        <p:nvPicPr>
          <p:cNvPr id="424" name="Google Shape;424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658"/>
            <a:ext cx="9144000" cy="5743573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60"/>
          <p:cNvSpPr txBox="1"/>
          <p:nvPr/>
        </p:nvSpPr>
        <p:spPr>
          <a:xfrm>
            <a:off x="602175" y="2220500"/>
            <a:ext cx="7376400" cy="28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FFE7A3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            la FIN</a:t>
            </a:r>
            <a:r>
              <a:rPr lang="en-US" sz="7200">
                <a:solidFill>
                  <a:srgbClr val="FFE7A3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 !!!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61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pic>
        <p:nvPicPr>
          <p:cNvPr id="431" name="Google Shape;431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5743574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61"/>
          <p:cNvSpPr txBox="1"/>
          <p:nvPr/>
        </p:nvSpPr>
        <p:spPr>
          <a:xfrm>
            <a:off x="420311" y="131135"/>
            <a:ext cx="3877339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 dirty="0">
                <a:solidFill>
                  <a:srgbClr val="FFE7A3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Bonne </a:t>
            </a:r>
            <a:r>
              <a:rPr lang="en-US" sz="8000" dirty="0" err="1">
                <a:solidFill>
                  <a:srgbClr val="FFE7A3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jou</a:t>
            </a:r>
            <a:r>
              <a:rPr lang="en-US" sz="8000" b="0" i="0" u="none" strike="noStrike" cap="none" dirty="0" err="1">
                <a:solidFill>
                  <a:srgbClr val="FFE7A3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rnée</a:t>
            </a:r>
            <a:r>
              <a:rPr lang="en-US" sz="8000" b="0" i="0" u="none" strike="noStrike" cap="none" dirty="0">
                <a:solidFill>
                  <a:srgbClr val="FFE7A3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 !</a:t>
            </a:r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63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444" name="Google Shape;444;p63"/>
          <p:cNvSpPr txBox="1">
            <a:spLocks noGrp="1"/>
          </p:cNvSpPr>
          <p:nvPr>
            <p:ph type="ctrTitle" idx="4294967295"/>
          </p:nvPr>
        </p:nvSpPr>
        <p:spPr>
          <a:xfrm>
            <a:off x="1830875" y="820648"/>
            <a:ext cx="5306700" cy="6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</a:pPr>
            <a:r>
              <a:rPr lang="en-US" sz="6000" b="0" i="0" u="none" strike="noStrike" cap="none">
                <a:solidFill>
                  <a:schemeClr val="accent6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MERCI !</a:t>
            </a:r>
            <a:endParaRPr sz="6000" b="0" i="0" u="none" strike="noStrike" cap="none">
              <a:solidFill>
                <a:schemeClr val="accent6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445" name="Google Shape;445;p63"/>
          <p:cNvSpPr txBox="1">
            <a:spLocks noGrp="1"/>
          </p:cNvSpPr>
          <p:nvPr>
            <p:ph type="subTitle" idx="4294967295"/>
          </p:nvPr>
        </p:nvSpPr>
        <p:spPr>
          <a:xfrm>
            <a:off x="1755625" y="1504347"/>
            <a:ext cx="5306700" cy="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Des questions ?</a:t>
            </a:r>
            <a:endParaRPr sz="3600" b="1" i="0" u="none" strike="noStrike" cap="none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b="1" i="0" u="none" strike="noStrike" cap="none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2747375" y="603200"/>
            <a:ext cx="3600600" cy="4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sz="1900" u="sng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sz="1900" u="sng" dirty="0">
              <a:solidFill>
                <a:srgbClr val="FF00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sz="1900" u="sng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sz="1900" u="sng" dirty="0">
              <a:solidFill>
                <a:srgbClr val="FF00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sz="1900" u="sng" dirty="0">
                <a:solidFill>
                  <a:srgbClr val="FF0000"/>
                </a:solidFill>
              </a:rPr>
              <a:t>Au </a:t>
            </a:r>
            <a:r>
              <a:rPr lang="en-US" sz="1900" u="sng" dirty="0" err="1">
                <a:solidFill>
                  <a:srgbClr val="FF0000"/>
                </a:solidFill>
              </a:rPr>
              <a:t>programme</a:t>
            </a:r>
            <a:r>
              <a:rPr lang="en-US" sz="1900" u="sng" dirty="0">
                <a:solidFill>
                  <a:srgbClr val="FF0000"/>
                </a:solidFill>
              </a:rPr>
              <a:t> </a:t>
            </a:r>
            <a:r>
              <a:rPr lang="en-US" sz="1900" u="sng" dirty="0" err="1">
                <a:solidFill>
                  <a:srgbClr val="FF0000"/>
                </a:solidFill>
              </a:rPr>
              <a:t>ce</a:t>
            </a:r>
            <a:r>
              <a:rPr lang="en-US" sz="1900" u="sng" dirty="0">
                <a:solidFill>
                  <a:srgbClr val="FF0000"/>
                </a:solidFill>
              </a:rPr>
              <a:t> </a:t>
            </a:r>
            <a:r>
              <a:rPr lang="en-US" sz="1900" u="sng" dirty="0" err="1">
                <a:solidFill>
                  <a:srgbClr val="FF0000"/>
                </a:solidFill>
              </a:rPr>
              <a:t>soir</a:t>
            </a:r>
            <a:r>
              <a:rPr lang="en-US" sz="13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r>
              <a:rPr lang="en-US" sz="1200" dirty="0">
                <a:solidFill>
                  <a:srgbClr val="000000"/>
                </a:solidFill>
              </a:rPr>
              <a:t>         </a:t>
            </a:r>
            <a:endParaRPr sz="17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sz="1700" dirty="0"/>
              <a:t>      Quelle </a:t>
            </a:r>
            <a:r>
              <a:rPr lang="en-US" sz="1700" dirty="0" err="1"/>
              <a:t>est</a:t>
            </a:r>
            <a:r>
              <a:rPr lang="en-US" sz="1700" dirty="0"/>
              <a:t> la date de ton </a:t>
            </a:r>
            <a:r>
              <a:rPr lang="en-US" sz="1700" dirty="0" err="1"/>
              <a:t>anniversaire</a:t>
            </a:r>
            <a:r>
              <a:rPr lang="en-US" sz="1700" dirty="0"/>
              <a:t>?</a:t>
            </a:r>
            <a:endParaRPr sz="17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sz="1700" dirty="0"/>
              <a:t>         </a:t>
            </a:r>
            <a:r>
              <a:rPr lang="en-US" sz="1700" dirty="0" err="1"/>
              <a:t>Où</a:t>
            </a:r>
            <a:r>
              <a:rPr lang="en-US" sz="1700" dirty="0"/>
              <a:t> (</a:t>
            </a:r>
            <a:r>
              <a:rPr lang="en-US" sz="1700" dirty="0" err="1"/>
              <a:t>habites</a:t>
            </a:r>
            <a:r>
              <a:rPr lang="en-US" sz="1700" dirty="0"/>
              <a:t>- </a:t>
            </a:r>
            <a:r>
              <a:rPr lang="en-US" sz="1700" dirty="0" err="1"/>
              <a:t>tu</a:t>
            </a:r>
            <a:r>
              <a:rPr lang="en-US" sz="1700" dirty="0"/>
              <a:t>? /</a:t>
            </a:r>
            <a:r>
              <a:rPr lang="en-US" sz="1700" dirty="0" err="1"/>
              <a:t>habitez-vous</a:t>
            </a:r>
            <a:r>
              <a:rPr lang="en-US" sz="1700" dirty="0"/>
              <a:t>?) </a:t>
            </a:r>
            <a:endParaRPr sz="17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sz="1700" dirty="0"/>
              <a:t>        Quelle </a:t>
            </a:r>
            <a:r>
              <a:rPr lang="en-US" sz="1700" dirty="0" err="1"/>
              <a:t>est</a:t>
            </a:r>
            <a:r>
              <a:rPr lang="en-US" sz="1700" dirty="0"/>
              <a:t> (ta/ </a:t>
            </a:r>
            <a:r>
              <a:rPr lang="en-US" sz="1700" dirty="0" err="1"/>
              <a:t>votre</a:t>
            </a:r>
            <a:r>
              <a:rPr lang="en-US" sz="1700" dirty="0"/>
              <a:t>) </a:t>
            </a:r>
            <a:r>
              <a:rPr lang="en-US" sz="1700" dirty="0" err="1"/>
              <a:t>nationalité</a:t>
            </a:r>
            <a:r>
              <a:rPr lang="en-US" sz="1700" dirty="0"/>
              <a:t>?</a:t>
            </a:r>
            <a:endParaRPr lang="en-GB" sz="17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GB" sz="1700" dirty="0"/>
              <a:t>                        Qui es- </a:t>
            </a:r>
            <a:r>
              <a:rPr lang="en-GB" sz="1700" dirty="0" err="1"/>
              <a:t>tu</a:t>
            </a:r>
            <a:r>
              <a:rPr lang="en-GB" sz="1700" dirty="0"/>
              <a:t>?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sz="1700" dirty="0"/>
              <a:t>                           Devoirs</a:t>
            </a:r>
            <a:endParaRPr sz="17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sz="17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sz="1700" dirty="0"/>
              <a:t>                           </a:t>
            </a:r>
            <a:endParaRPr sz="17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sz="1700" dirty="0"/>
              <a:t>                  </a:t>
            </a:r>
            <a:endParaRPr sz="1700"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sz="1900" dirty="0"/>
              <a:t>                     </a:t>
            </a:r>
            <a:endParaRPr sz="1900" dirty="0"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4297650" y="4726525"/>
            <a:ext cx="548700" cy="4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pic>
        <p:nvPicPr>
          <p:cNvPr id="62" name="Google Shape;62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8850" y="587075"/>
            <a:ext cx="5946401" cy="428597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2"/>
          <p:cNvSpPr txBox="1"/>
          <p:nvPr/>
        </p:nvSpPr>
        <p:spPr>
          <a:xfrm>
            <a:off x="1844125" y="464150"/>
            <a:ext cx="6009000" cy="4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                               Contrat Pédagogique</a:t>
            </a:r>
            <a:endParaRPr sz="2000">
              <a:solidFill>
                <a:srgbClr val="FF0000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85" name="Google Shape;85;p15"/>
          <p:cNvSpPr/>
          <p:nvPr/>
        </p:nvSpPr>
        <p:spPr>
          <a:xfrm>
            <a:off x="1918375" y="847975"/>
            <a:ext cx="5519100" cy="3586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5"/>
          <p:cNvSpPr txBox="1"/>
          <p:nvPr/>
        </p:nvSpPr>
        <p:spPr>
          <a:xfrm>
            <a:off x="1994675" y="1216875"/>
            <a:ext cx="5833500" cy="27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0000FF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0000FF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Quelle est la date d’aujourd’hui?            </a:t>
            </a:r>
            <a:endParaRPr sz="3500">
              <a:solidFill>
                <a:srgbClr val="FF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00">
              <a:solidFill>
                <a:srgbClr val="FF0000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pic>
        <p:nvPicPr>
          <p:cNvPr id="87" name="Google Shape;8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8375" y="2899275"/>
            <a:ext cx="850874" cy="594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93" name="Google Shape;93;p16"/>
          <p:cNvSpPr/>
          <p:nvPr/>
        </p:nvSpPr>
        <p:spPr>
          <a:xfrm>
            <a:off x="1918375" y="847975"/>
            <a:ext cx="5519100" cy="3586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6"/>
          <p:cNvSpPr txBox="1"/>
          <p:nvPr/>
        </p:nvSpPr>
        <p:spPr>
          <a:xfrm>
            <a:off x="1994675" y="1216875"/>
            <a:ext cx="5833500" cy="27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rgbClr val="0000FF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rgbClr val="0000FF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 err="1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Aujourd’hui</a:t>
            </a:r>
            <a:r>
              <a:rPr lang="en-US" sz="3500" dirty="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, </a:t>
            </a:r>
            <a:r>
              <a:rPr lang="en-US" sz="3500" dirty="0" err="1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c’est</a:t>
            </a:r>
            <a:r>
              <a:rPr lang="en-US" sz="3500" dirty="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 le ___ ____            </a:t>
            </a:r>
            <a:endParaRPr sz="3500" dirty="0">
              <a:solidFill>
                <a:srgbClr val="FF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00" dirty="0">
              <a:solidFill>
                <a:srgbClr val="FF0000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pic>
        <p:nvPicPr>
          <p:cNvPr id="95" name="Google Shape;9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9696" y="2772475"/>
            <a:ext cx="1976450" cy="134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93" name="Google Shape;93;p16"/>
          <p:cNvSpPr/>
          <p:nvPr/>
        </p:nvSpPr>
        <p:spPr>
          <a:xfrm>
            <a:off x="1918375" y="847975"/>
            <a:ext cx="5519100" cy="3586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6"/>
          <p:cNvSpPr txBox="1"/>
          <p:nvPr/>
        </p:nvSpPr>
        <p:spPr>
          <a:xfrm>
            <a:off x="1994675" y="1216875"/>
            <a:ext cx="5833500" cy="27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rgbClr val="0000FF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>
                <a:solidFill>
                  <a:srgbClr val="0000FF"/>
                </a:solidFill>
                <a:latin typeface="Patrick Hand"/>
                <a:ea typeface="Patrick Hand"/>
                <a:cs typeface="Patrick Hand"/>
                <a:sym typeface="Patrick Hand"/>
              </a:rPr>
              <a:t>                </a:t>
            </a:r>
            <a:r>
              <a:rPr lang="en-US" sz="3200" dirty="0">
                <a:solidFill>
                  <a:srgbClr val="0000FF"/>
                </a:solidFill>
                <a:latin typeface="Patrick Hand"/>
                <a:ea typeface="Patrick Hand"/>
                <a:cs typeface="Patrick Hand"/>
                <a:sym typeface="Patrick Hand"/>
              </a:rPr>
              <a:t>Par </a:t>
            </a:r>
            <a:r>
              <a:rPr lang="en-US" sz="3200" dirty="0" err="1">
                <a:solidFill>
                  <a:srgbClr val="0000FF"/>
                </a:solidFill>
                <a:latin typeface="Patrick Hand"/>
                <a:ea typeface="Patrick Hand"/>
                <a:cs typeface="Patrick Hand"/>
                <a:sym typeface="Patrick Hand"/>
              </a:rPr>
              <a:t>exemple</a:t>
            </a:r>
            <a:r>
              <a:rPr lang="en-US" sz="3200" dirty="0">
                <a:solidFill>
                  <a:srgbClr val="0000FF"/>
                </a:solidFill>
                <a:latin typeface="Patrick Hand"/>
                <a:ea typeface="Patrick Hand"/>
                <a:cs typeface="Patrick Hand"/>
                <a:sym typeface="Patrick Hand"/>
              </a:rPr>
              <a:t>: </a:t>
            </a:r>
            <a:endParaRPr sz="3200" dirty="0">
              <a:solidFill>
                <a:srgbClr val="0000FF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 err="1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Aujourd’hui</a:t>
            </a:r>
            <a:r>
              <a:rPr lang="en-US" sz="3500" dirty="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, </a:t>
            </a:r>
            <a:r>
              <a:rPr lang="en-US" sz="3500" dirty="0" err="1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c’est</a:t>
            </a:r>
            <a:r>
              <a:rPr lang="en-US" sz="3500" dirty="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 le trois </a:t>
            </a:r>
            <a:r>
              <a:rPr lang="en-US" sz="3500" dirty="0" err="1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mai</a:t>
            </a:r>
            <a:r>
              <a:rPr lang="en-US" sz="3500" dirty="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.             </a:t>
            </a:r>
            <a:endParaRPr sz="3500" dirty="0">
              <a:solidFill>
                <a:srgbClr val="FF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00" dirty="0">
              <a:solidFill>
                <a:srgbClr val="FF0000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pic>
        <p:nvPicPr>
          <p:cNvPr id="95" name="Google Shape;9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9696" y="2772475"/>
            <a:ext cx="1976450" cy="1342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8329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109" name="Google Shape;109;p18"/>
          <p:cNvSpPr/>
          <p:nvPr/>
        </p:nvSpPr>
        <p:spPr>
          <a:xfrm>
            <a:off x="1530500" y="689975"/>
            <a:ext cx="6372900" cy="37443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8"/>
          <p:cNvSpPr txBox="1"/>
          <p:nvPr/>
        </p:nvSpPr>
        <p:spPr>
          <a:xfrm>
            <a:off x="1994675" y="1216875"/>
            <a:ext cx="5833500" cy="27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0000FF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0000FF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Quelle est la date de (ton/ votre) anniversaire?            </a:t>
            </a:r>
            <a:endParaRPr sz="3500">
              <a:solidFill>
                <a:srgbClr val="FF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00">
              <a:solidFill>
                <a:srgbClr val="FF0000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pic>
        <p:nvPicPr>
          <p:cNvPr id="111" name="Google Shape;11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4175" y="2441175"/>
            <a:ext cx="1686175" cy="168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117" name="Google Shape;117;p19"/>
          <p:cNvSpPr/>
          <p:nvPr/>
        </p:nvSpPr>
        <p:spPr>
          <a:xfrm>
            <a:off x="1530500" y="689975"/>
            <a:ext cx="6372900" cy="37443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9"/>
          <p:cNvSpPr txBox="1"/>
          <p:nvPr/>
        </p:nvSpPr>
        <p:spPr>
          <a:xfrm>
            <a:off x="1994675" y="1216875"/>
            <a:ext cx="5833500" cy="27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rgbClr val="0000FF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rgbClr val="0000FF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Mon </a:t>
            </a:r>
            <a:r>
              <a:rPr lang="en-US" sz="3500" dirty="0" err="1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anniversaire</a:t>
            </a:r>
            <a:r>
              <a:rPr lang="en-US" sz="3500" dirty="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, </a:t>
            </a:r>
            <a:r>
              <a:rPr lang="en-US" sz="3500" dirty="0" err="1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c’est</a:t>
            </a:r>
            <a:r>
              <a:rPr lang="en-US" sz="3500" dirty="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 le 9 </a:t>
            </a:r>
            <a:r>
              <a:rPr lang="en-US" sz="3500" dirty="0" err="1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avril</a:t>
            </a:r>
            <a:r>
              <a:rPr lang="en-US" sz="3500" dirty="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.            </a:t>
            </a:r>
            <a:endParaRPr sz="3500" dirty="0">
              <a:solidFill>
                <a:srgbClr val="FF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00" dirty="0">
              <a:solidFill>
                <a:srgbClr val="FF0000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pic>
        <p:nvPicPr>
          <p:cNvPr id="119" name="Google Shape;11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3863" y="2428625"/>
            <a:ext cx="1686175" cy="168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albot template">
  <a:themeElements>
    <a:clrScheme name="Custom 347">
      <a:dk1>
        <a:srgbClr val="393B44"/>
      </a:dk1>
      <a:lt1>
        <a:srgbClr val="FFFFFF"/>
      </a:lt1>
      <a:dk2>
        <a:srgbClr val="98ADBE"/>
      </a:dk2>
      <a:lt2>
        <a:srgbClr val="F5F5F5"/>
      </a:lt2>
      <a:accent1>
        <a:srgbClr val="2768CF"/>
      </a:accent1>
      <a:accent2>
        <a:srgbClr val="39B5D8"/>
      </a:accent2>
      <a:accent3>
        <a:srgbClr val="F16A39"/>
      </a:accent3>
      <a:accent4>
        <a:srgbClr val="DA2323"/>
      </a:accent4>
      <a:accent5>
        <a:srgbClr val="FFE599"/>
      </a:accent5>
      <a:accent6>
        <a:srgbClr val="FFD966"/>
      </a:accent6>
      <a:hlink>
        <a:srgbClr val="0B8FB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412</Words>
  <Application>Microsoft Office PowerPoint</Application>
  <PresentationFormat>On-screen Show (16:9)</PresentationFormat>
  <Paragraphs>126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Times New Roman</vt:lpstr>
      <vt:lpstr>Comic Sans MS</vt:lpstr>
      <vt:lpstr>Patrick Hand SC</vt:lpstr>
      <vt:lpstr>Patrick Hand</vt:lpstr>
      <vt:lpstr>Talbot template</vt:lpstr>
      <vt:lpstr>Cours de français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qui es- tu?</vt:lpstr>
      <vt:lpstr>PowerPoint Presentation</vt:lpstr>
      <vt:lpstr> qui es- tu?</vt:lpstr>
      <vt:lpstr>  QUI  ES -tu?</vt:lpstr>
      <vt:lpstr>les devoirs</vt:lpstr>
      <vt:lpstr>PowerPoint Presentation</vt:lpstr>
      <vt:lpstr>PowerPoint Presentation</vt:lpstr>
      <vt:lpstr>MERCI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 de français </dc:title>
  <dc:creator>Carla Gaskin</dc:creator>
  <cp:lastModifiedBy>Carla  Gaskin</cp:lastModifiedBy>
  <cp:revision>4</cp:revision>
  <dcterms:modified xsi:type="dcterms:W3CDTF">2021-01-26T17:29:01Z</dcterms:modified>
</cp:coreProperties>
</file>