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5" r:id="rId3"/>
    <p:sldId id="271" r:id="rId4"/>
    <p:sldId id="267" r:id="rId5"/>
    <p:sldId id="266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2D7C28-8CCB-4189-9028-35A42B91EE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FD938E-4E3A-45D5-B6FF-E41AD15167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A24AB0-5119-4367-98A3-DDEF6DEF82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FF7F79-7CDD-4C8F-9001-6762CB7EBC7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5364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EDB66B-3D01-4EF5-9A33-8559AFD6F7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4446F3-60BB-4014-A4F2-90E4C95AD6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729897-B479-41BC-BE7F-E2AD2247E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09229D-57A8-4470-BF98-C3832128A8C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0674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79F940-997C-407C-8386-805E3B438E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263232-EF59-436D-A5D7-DE02430992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70379F-6534-42B3-9DDD-0E743731DD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5D9030-9484-45D5-8309-C6579CD43DE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96475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FB1819B-68FA-4911-B2E4-DC9F110EC3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DC92F8F-FD2F-44E9-8CBA-5969ECF30B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E1CF54F-8D38-487A-B6FF-C7E83D7204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AD32C-00F1-4334-81C3-1915E6C4676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364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2C9A9C-538E-4957-B6D1-B1D2A65CB6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E81244-5951-47A3-9D16-63B9FD3832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053D77-AEE0-463E-A2C1-389D2E0D10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89A439-7451-4DD9-B33C-0EF951EEAEA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3904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556954-0ABB-4B36-AA72-333C8B6D62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E8FB0C-374B-4B65-8604-737EF8AE0E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DB3283-8845-45A5-B16D-54C773E508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0CEB95-B845-4441-A905-36F5E4CB846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618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E04F0D-3F9A-4F7E-B6F9-D064BEB404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7E3CE1-2AD9-4CD3-BBDA-23B361094D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7C37EF-5468-4D06-882D-E81213F006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6B6E8E-F52A-4D77-BC4D-A5884DE908A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560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8C9EA6A-1685-4C2A-A4A5-BD7145C841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9B39507-D7BE-46C8-808C-A883A0F61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E13341B-E912-40DC-9685-DD3D703FAA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7EA8B-CCD8-4F7D-BC38-9B017C46E08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941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BDAE761-188F-4A29-9C9C-4AAA86BF11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B1C2E0C-14ED-4441-AFC0-2D79F70E54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3DA09FF-476B-4D8D-9BE4-CC5EA66D62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214DCD-E1FE-4482-BB5D-5B110F4E1FE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7976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2CED172-5F5A-4352-BA4E-18969C47F5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FAF8D12-33B0-4E11-992F-CEDC8F6050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0EC8D45-027E-4C4F-84D5-DBE57F4FFB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56526B-9BB8-44F0-9992-0189F956952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079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C2DA86-2534-43CE-B6FA-5D6DF33A33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32FC1F-526A-40C7-992B-CB3F503C98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5FC6BA-3A68-46EF-83F5-C125346B15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4BB699-EB0A-41F9-9D99-4994760E48E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078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F34712-613D-4A8E-AB23-2A134E427E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B77011-42B6-4356-932E-BCAB5C980A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86701C-0C2E-4CD3-9FDE-5C2E55410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6563F7-8C91-4084-BD1D-D4AEF8F9CD5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612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F939D8F-98BC-4E02-8622-C16C10BB561C}"/>
              </a:ext>
            </a:extLst>
          </p:cNvPr>
          <p:cNvSpPr>
            <a:spLocks noGrp="1" noChangeArrowheads="1"/>
          </p:cNvSpPr>
          <p:nvPr>
            <p:ph type="title" idx="1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4C069FD-3441-4CF5-8051-FF9FEFCA87CB}"/>
              </a:ext>
            </a:extLst>
          </p:cNvPr>
          <p:cNvSpPr>
            <a:spLocks noGrp="1" noChangeArrowheads="1"/>
          </p:cNvSpPr>
          <p:nvPr>
            <p:ph type="body" idx="2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651BAED-F650-42C5-A52A-FC258DBA6D92}"/>
              </a:ext>
            </a:extLst>
          </p:cNvPr>
          <p:cNvSpPr>
            <a:spLocks noGrp="1" noChangeArrowheads="1"/>
          </p:cNvSpPr>
          <p:nvPr>
            <p:ph type="dt" sz="half" idx="3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sz="1400">
                <a:latin typeface="Times New Roman" charset="0"/>
                <a:ea typeface="굴림" charset="-127"/>
                <a:cs typeface="Times New Roman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C5E1C50-DE2B-4F99-8FFF-E1F1003037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sz="1400">
                <a:latin typeface="Times New Roman" charset="0"/>
                <a:ea typeface="굴림" charset="-127"/>
                <a:cs typeface="Times New Roman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352AB3F-376B-440E-B865-0586251381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400">
                <a:ea typeface="굴림" panose="020B0503020000020004" pitchFamily="34" charset="-127"/>
              </a:defRPr>
            </a:lvl1pPr>
          </a:lstStyle>
          <a:p>
            <a:fld id="{DB8E7B9E-9261-47FA-9661-8923E985722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Relationship Id="rId4" Type="http://schemas.openxmlformats.org/officeDocument/2006/relationships/hyperlink" Target="https://pixabay.com/tr/erkek-adam-strong-sar%C4%B1%C5%9F%C4%B1n-v%C3%BCcut-158075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>
            <a:extLst>
              <a:ext uri="{FF2B5EF4-FFF2-40B4-BE49-F238E27FC236}">
                <a16:creationId xmlns:a16="http://schemas.microsoft.com/office/drawing/2014/main" id="{E704B2D1-E6DB-4D7F-96B9-503F65C53310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39863"/>
          </a:xfrm>
          <a:solidFill>
            <a:srgbClr val="4693E0"/>
          </a:solidFill>
          <a:ln w="28575" cap="flat">
            <a:solidFill>
              <a:srgbClr val="005CB8"/>
            </a:solidFill>
            <a:miter lim="800000"/>
            <a:headEnd/>
            <a:tailEnd/>
          </a:ln>
        </p:spPr>
        <p:txBody>
          <a:bodyPr anchor="ctr"/>
          <a:lstStyle/>
          <a:p>
            <a:pPr eaLnBrk="1" latinLnBrk="0" hangingPunct="1">
              <a:lnSpc>
                <a:spcPct val="106000"/>
              </a:lnSpc>
            </a:pPr>
            <a:r>
              <a:rPr lang="en-US" altLang="ko-KR" sz="6800" dirty="0">
                <a:solidFill>
                  <a:schemeClr val="bg1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Mi </a:t>
            </a:r>
            <a:r>
              <a:rPr lang="en-US" altLang="ko-KR" sz="6800" dirty="0" err="1">
                <a:solidFill>
                  <a:schemeClr val="bg1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familia</a:t>
            </a:r>
            <a:endParaRPr lang="ko-KR" altLang="en-US" sz="6800" dirty="0">
              <a:solidFill>
                <a:schemeClr val="bg1"/>
              </a:solidFill>
              <a:ea typeface="굴림" panose="020B0503020000020004" pitchFamily="34" charset="-127"/>
              <a:cs typeface="Aharoni" panose="020B0604020202020204" pitchFamily="2" charset="-79"/>
            </a:endParaRP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13A05009-DE23-4213-9571-2B6AA439EE98}"/>
              </a:ext>
            </a:extLst>
          </p:cNvPr>
          <p:cNvSpPr txBox="1">
            <a:spLocks noGrp="1" noChangeArrowheads="1"/>
          </p:cNvSpPr>
          <p:nvPr>
            <p:ph type="subTitle" idx="4294967295"/>
          </p:nvPr>
        </p:nvSpPr>
        <p:spPr>
          <a:xfrm>
            <a:off x="1371600" y="3887788"/>
            <a:ext cx="6399213" cy="1714500"/>
          </a:xfrm>
          <a:solidFill>
            <a:srgbClr val="4693E0"/>
          </a:solidFill>
          <a:ln w="28575" cap="flat">
            <a:solidFill>
              <a:srgbClr val="005CB8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 eaLnBrk="1" latinLnBrk="0" hangingPunct="1">
              <a:lnSpc>
                <a:spcPct val="106000"/>
              </a:lnSpc>
              <a:spcBef>
                <a:spcPct val="0"/>
              </a:spcBef>
              <a:buFontTx/>
              <a:buNone/>
              <a:defRPr/>
            </a:pPr>
            <a:endParaRPr lang="en-US" altLang="ko-KR" sz="3300" dirty="0">
              <a:solidFill>
                <a:schemeClr val="bg1"/>
              </a:solidFill>
              <a:ea typeface="굴림" charset="-127"/>
            </a:endParaRPr>
          </a:p>
          <a:p>
            <a:pPr marL="0" indent="0" algn="ctr" eaLnBrk="1" latinLnBrk="0" hangingPunct="1">
              <a:lnSpc>
                <a:spcPct val="106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3300" dirty="0">
                <a:solidFill>
                  <a:schemeClr val="bg1"/>
                </a:solidFill>
                <a:ea typeface="굴림" charset="-127"/>
              </a:rPr>
              <a:t>Las </a:t>
            </a:r>
            <a:r>
              <a:rPr lang="en-US" altLang="ko-KR" sz="3300" dirty="0" err="1">
                <a:solidFill>
                  <a:schemeClr val="bg1"/>
                </a:solidFill>
                <a:ea typeface="굴림" charset="-127"/>
              </a:rPr>
              <a:t>descripciones</a:t>
            </a:r>
            <a:endParaRPr lang="en-US" altLang="ko-KR" sz="2800" dirty="0">
              <a:solidFill>
                <a:schemeClr val="bg1"/>
              </a:solidFill>
              <a:latin typeface="+mj-lt"/>
              <a:ea typeface="굴림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80">
            <a:extLst>
              <a:ext uri="{FF2B5EF4-FFF2-40B4-BE49-F238E27FC236}">
                <a16:creationId xmlns:a16="http://schemas.microsoft.com/office/drawing/2014/main" id="{A54AE929-9B03-424C-BFE7-B19C77E6D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latinLnBrk="0" hangingPunct="1">
              <a:lnSpc>
                <a:spcPct val="104000"/>
              </a:lnSpc>
            </a:pPr>
            <a:r>
              <a:rPr lang="en-US" altLang="ko-KR" u="sng" dirty="0" err="1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Éste</a:t>
            </a:r>
            <a:r>
              <a:rPr lang="en-US" altLang="ko-KR" u="sng" dirty="0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 es mi (padre/ </a:t>
            </a:r>
            <a:r>
              <a:rPr lang="en-US" altLang="ko-KR" u="sng" dirty="0" err="1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papá</a:t>
            </a:r>
            <a:r>
              <a:rPr lang="en-US" altLang="ko-KR" u="sng" dirty="0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)</a:t>
            </a:r>
            <a:endParaRPr lang="ko-KR" altLang="en-US" u="sng" dirty="0">
              <a:solidFill>
                <a:srgbClr val="FF0000"/>
              </a:solidFill>
              <a:ea typeface="굴림" panose="020B0503020000020004" pitchFamily="34" charset="-127"/>
              <a:cs typeface="Aharoni" panose="020B0604020202020204" pitchFamily="2" charset="-79"/>
            </a:endParaRPr>
          </a:p>
        </p:txBody>
      </p:sp>
      <p:sp>
        <p:nvSpPr>
          <p:cNvPr id="2829" name="Text Box 781">
            <a:extLst>
              <a:ext uri="{FF2B5EF4-FFF2-40B4-BE49-F238E27FC236}">
                <a16:creationId xmlns:a16="http://schemas.microsoft.com/office/drawing/2014/main" id="{84F25D46-F8BC-4475-80F1-C8EE0771AA00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1700213"/>
            <a:ext cx="8002588" cy="47085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 eaLnBrk="1" latinLnBrk="0" hangingPunct="1">
              <a:lnSpc>
                <a:spcPct val="104000"/>
              </a:lnSpc>
              <a:spcBef>
                <a:spcPct val="0"/>
              </a:spcBef>
              <a:buFontTx/>
              <a:buNone/>
            </a:pPr>
            <a:r>
              <a:rPr lang="en-US" altLang="ko-KR" sz="3200" dirty="0" err="1">
                <a:solidFill>
                  <a:srgbClr val="FF7800"/>
                </a:solidFill>
                <a:ea typeface="굴림" panose="020B0503020000020004" pitchFamily="34" charset="-127"/>
              </a:rPr>
              <a:t>Él</a:t>
            </a:r>
            <a:r>
              <a:rPr lang="en-US" altLang="ko-KR" sz="3200" dirty="0">
                <a:solidFill>
                  <a:srgbClr val="FF7800"/>
                </a:solidFill>
                <a:ea typeface="굴림" panose="020B0503020000020004" pitchFamily="34" charset="-127"/>
              </a:rPr>
              <a:t> es alto.</a:t>
            </a:r>
            <a:endParaRPr lang="ko-KR" altLang="en-US" sz="3200" dirty="0">
              <a:solidFill>
                <a:srgbClr val="FF7800"/>
              </a:solidFill>
              <a:ea typeface="굴림" panose="020B0503020000020004" pitchFamily="34" charset="-127"/>
            </a:endParaRPr>
          </a:p>
        </p:txBody>
      </p:sp>
      <p:pic>
        <p:nvPicPr>
          <p:cNvPr id="4100" name="Picture 782">
            <a:extLst>
              <a:ext uri="{FF2B5EF4-FFF2-40B4-BE49-F238E27FC236}">
                <a16:creationId xmlns:a16="http://schemas.microsoft.com/office/drawing/2014/main" id="{670DF41B-C72A-4D68-ACB7-584DFB0895D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>
          <a:xfrm>
            <a:off x="3419872" y="2600326"/>
            <a:ext cx="1854199" cy="3708399"/>
          </a:xfr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80">
            <a:extLst>
              <a:ext uri="{FF2B5EF4-FFF2-40B4-BE49-F238E27FC236}">
                <a16:creationId xmlns:a16="http://schemas.microsoft.com/office/drawing/2014/main" id="{A54AE929-9B03-424C-BFE7-B19C77E6D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latinLnBrk="0" hangingPunct="1">
              <a:lnSpc>
                <a:spcPct val="104000"/>
              </a:lnSpc>
            </a:pPr>
            <a:r>
              <a:rPr lang="en-US" altLang="ko-KR" u="sng" dirty="0" err="1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Ésta</a:t>
            </a:r>
            <a:r>
              <a:rPr lang="en-US" altLang="ko-KR" u="sng" dirty="0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 es mi (</a:t>
            </a:r>
            <a:r>
              <a:rPr lang="en-US" altLang="ko-KR" u="sng" dirty="0" err="1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madre</a:t>
            </a:r>
            <a:r>
              <a:rPr lang="en-US" altLang="ko-KR" u="sng" dirty="0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/ </a:t>
            </a:r>
            <a:r>
              <a:rPr lang="en-US" altLang="ko-KR" u="sng" dirty="0" err="1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mamá</a:t>
            </a:r>
            <a:r>
              <a:rPr lang="en-US" altLang="ko-KR" u="sng" dirty="0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)</a:t>
            </a:r>
            <a:endParaRPr lang="ko-KR" altLang="en-US" u="sng" dirty="0">
              <a:solidFill>
                <a:srgbClr val="FF0000"/>
              </a:solidFill>
              <a:ea typeface="굴림" panose="020B0503020000020004" pitchFamily="34" charset="-127"/>
              <a:cs typeface="Aharoni" panose="020B0604020202020204" pitchFamily="2" charset="-79"/>
            </a:endParaRPr>
          </a:p>
        </p:txBody>
      </p:sp>
      <p:sp>
        <p:nvSpPr>
          <p:cNvPr id="2829" name="Text Box 781">
            <a:extLst>
              <a:ext uri="{FF2B5EF4-FFF2-40B4-BE49-F238E27FC236}">
                <a16:creationId xmlns:a16="http://schemas.microsoft.com/office/drawing/2014/main" id="{84F25D46-F8BC-4475-80F1-C8EE0771AA00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1700213"/>
            <a:ext cx="8002588" cy="47085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 eaLnBrk="1" latinLnBrk="0" hangingPunct="1">
              <a:lnSpc>
                <a:spcPct val="104000"/>
              </a:lnSpc>
              <a:spcBef>
                <a:spcPct val="0"/>
              </a:spcBef>
              <a:buFontTx/>
              <a:buNone/>
            </a:pPr>
            <a:r>
              <a:rPr lang="en-US" altLang="ko-KR" sz="3200" dirty="0">
                <a:solidFill>
                  <a:srgbClr val="FF7800"/>
                </a:solidFill>
                <a:ea typeface="굴림" panose="020B0503020000020004" pitchFamily="34" charset="-127"/>
              </a:rPr>
              <a:t>Ella es </a:t>
            </a:r>
            <a:r>
              <a:rPr lang="en-US" altLang="ko-KR" sz="3200" dirty="0" err="1">
                <a:solidFill>
                  <a:srgbClr val="FF7800"/>
                </a:solidFill>
                <a:ea typeface="굴림" panose="020B0503020000020004" pitchFamily="34" charset="-127"/>
              </a:rPr>
              <a:t>baja</a:t>
            </a:r>
            <a:r>
              <a:rPr lang="en-US" altLang="ko-KR" sz="3200" dirty="0">
                <a:solidFill>
                  <a:srgbClr val="FF7800"/>
                </a:solidFill>
                <a:ea typeface="굴림" panose="020B0503020000020004" pitchFamily="34" charset="-127"/>
              </a:rPr>
              <a:t>.</a:t>
            </a:r>
            <a:endParaRPr lang="ko-KR" altLang="en-US" sz="3200" dirty="0">
              <a:solidFill>
                <a:srgbClr val="FF7800"/>
              </a:solidFill>
              <a:ea typeface="굴림" panose="020B0503020000020004" pitchFamily="34" charset="-127"/>
            </a:endParaRPr>
          </a:p>
        </p:txBody>
      </p:sp>
      <p:pic>
        <p:nvPicPr>
          <p:cNvPr id="4100" name="Picture 782">
            <a:extLst>
              <a:ext uri="{FF2B5EF4-FFF2-40B4-BE49-F238E27FC236}">
                <a16:creationId xmlns:a16="http://schemas.microsoft.com/office/drawing/2014/main" id="{670DF41B-C72A-4D68-ACB7-584DFB0895D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00" y="3068638"/>
            <a:ext cx="1943100" cy="3240087"/>
          </a:xfr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57038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780">
            <a:extLst>
              <a:ext uri="{FF2B5EF4-FFF2-40B4-BE49-F238E27FC236}">
                <a16:creationId xmlns:a16="http://schemas.microsoft.com/office/drawing/2014/main" id="{5068D98B-3040-4156-B6FA-D1E468AF3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latinLnBrk="0" hangingPunct="1">
              <a:lnSpc>
                <a:spcPct val="104000"/>
              </a:lnSpc>
            </a:pPr>
            <a:r>
              <a:rPr lang="en-US" altLang="ko-KR" u="sng" dirty="0" err="1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Éste</a:t>
            </a:r>
            <a:r>
              <a:rPr lang="en-US" altLang="ko-KR" u="sng" dirty="0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 es mi </a:t>
            </a:r>
            <a:r>
              <a:rPr lang="en-US" altLang="ko-KR" u="sng" dirty="0" err="1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hermano</a:t>
            </a:r>
            <a:endParaRPr lang="ko-KR" altLang="en-US" u="sng" dirty="0">
              <a:solidFill>
                <a:srgbClr val="FF0000"/>
              </a:solidFill>
              <a:ea typeface="굴림" panose="020B0503020000020004" pitchFamily="34" charset="-127"/>
              <a:cs typeface="Aharoni" panose="020B0604020202020204" pitchFamily="2" charset="-79"/>
            </a:endParaRPr>
          </a:p>
        </p:txBody>
      </p:sp>
      <p:sp>
        <p:nvSpPr>
          <p:cNvPr id="2829" name="Text Box 781">
            <a:extLst>
              <a:ext uri="{FF2B5EF4-FFF2-40B4-BE49-F238E27FC236}">
                <a16:creationId xmlns:a16="http://schemas.microsoft.com/office/drawing/2014/main" id="{D3D82309-5B54-4E77-A3D0-96076E7348C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1700213"/>
            <a:ext cx="8002588" cy="44259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 eaLnBrk="1" latinLnBrk="0" hangingPunct="1">
              <a:lnSpc>
                <a:spcPct val="104000"/>
              </a:lnSpc>
              <a:spcBef>
                <a:spcPct val="0"/>
              </a:spcBef>
              <a:buFontTx/>
              <a:buNone/>
            </a:pPr>
            <a:r>
              <a:rPr lang="en-US" altLang="ko-KR" sz="3200" dirty="0" err="1">
                <a:solidFill>
                  <a:srgbClr val="FF7800"/>
                </a:solidFill>
                <a:ea typeface="굴림" panose="020B0503020000020004" pitchFamily="34" charset="-127"/>
              </a:rPr>
              <a:t>Él</a:t>
            </a:r>
            <a:r>
              <a:rPr lang="en-US" altLang="ko-KR" sz="3200" dirty="0">
                <a:solidFill>
                  <a:srgbClr val="FF7800"/>
                </a:solidFill>
                <a:ea typeface="굴림" panose="020B0503020000020004" pitchFamily="34" charset="-127"/>
              </a:rPr>
              <a:t> es </a:t>
            </a:r>
            <a:r>
              <a:rPr lang="en-US" altLang="ko-KR" sz="3200" dirty="0" err="1">
                <a:solidFill>
                  <a:srgbClr val="FF7800"/>
                </a:solidFill>
                <a:ea typeface="굴림" panose="020B0503020000020004" pitchFamily="34" charset="-127"/>
              </a:rPr>
              <a:t>feo</a:t>
            </a:r>
            <a:r>
              <a:rPr lang="en-US" altLang="ko-KR" sz="3200" dirty="0">
                <a:solidFill>
                  <a:srgbClr val="FF7800"/>
                </a:solidFill>
                <a:ea typeface="굴림" panose="020B0503020000020004" pitchFamily="34" charset="-127"/>
              </a:rPr>
              <a:t>.</a:t>
            </a:r>
            <a:endParaRPr lang="ko-KR" altLang="en-US" sz="3200" dirty="0">
              <a:solidFill>
                <a:srgbClr val="FF7800"/>
              </a:solidFill>
              <a:ea typeface="굴림" panose="020B0503020000020004" pitchFamily="34" charset="-127"/>
            </a:endParaRPr>
          </a:p>
        </p:txBody>
      </p:sp>
      <p:pic>
        <p:nvPicPr>
          <p:cNvPr id="5124" name="Picture 1">
            <a:extLst>
              <a:ext uri="{FF2B5EF4-FFF2-40B4-BE49-F238E27FC236}">
                <a16:creationId xmlns:a16="http://schemas.microsoft.com/office/drawing/2014/main" id="{50A6B3AF-C3E3-4BDE-8AF5-FEC2EACC5B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83"/>
          <a:stretch>
            <a:fillRect/>
          </a:stretch>
        </p:blipFill>
        <p:spPr bwMode="auto">
          <a:xfrm>
            <a:off x="2946400" y="2986088"/>
            <a:ext cx="3024188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80">
            <a:extLst>
              <a:ext uri="{FF2B5EF4-FFF2-40B4-BE49-F238E27FC236}">
                <a16:creationId xmlns:a16="http://schemas.microsoft.com/office/drawing/2014/main" id="{7134DDF4-1684-438E-8E06-3A349E254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latinLnBrk="0" hangingPunct="1">
              <a:lnSpc>
                <a:spcPct val="104000"/>
              </a:lnSpc>
            </a:pPr>
            <a:r>
              <a:rPr lang="en-US" altLang="ko-KR" u="sng" dirty="0" err="1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Ésta</a:t>
            </a:r>
            <a:r>
              <a:rPr lang="en-US" altLang="ko-KR" u="sng" dirty="0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 es mi </a:t>
            </a:r>
            <a:r>
              <a:rPr lang="en-US" altLang="ko-KR" u="sng" dirty="0" err="1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hermana</a:t>
            </a:r>
            <a:endParaRPr lang="ko-KR" altLang="en-US" u="sng" dirty="0">
              <a:solidFill>
                <a:srgbClr val="FF0000"/>
              </a:solidFill>
              <a:ea typeface="굴림" panose="020B0503020000020004" pitchFamily="34" charset="-127"/>
              <a:cs typeface="Aharoni" panose="020B0604020202020204" pitchFamily="2" charset="-79"/>
            </a:endParaRPr>
          </a:p>
        </p:txBody>
      </p:sp>
      <p:sp>
        <p:nvSpPr>
          <p:cNvPr id="2829" name="Text Box 781">
            <a:extLst>
              <a:ext uri="{FF2B5EF4-FFF2-40B4-BE49-F238E27FC236}">
                <a16:creationId xmlns:a16="http://schemas.microsoft.com/office/drawing/2014/main" id="{18C5119C-8FD3-4549-8D98-C955C71FEA6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69913" y="1770063"/>
            <a:ext cx="7889875" cy="47085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 eaLnBrk="1" latinLnBrk="0" hangingPunct="1">
              <a:lnSpc>
                <a:spcPct val="104000"/>
              </a:lnSpc>
              <a:spcBef>
                <a:spcPct val="0"/>
              </a:spcBef>
              <a:buFontTx/>
              <a:buNone/>
            </a:pPr>
            <a:r>
              <a:rPr lang="en-US" altLang="ko-KR" sz="3200" dirty="0">
                <a:solidFill>
                  <a:srgbClr val="FF7800"/>
                </a:solidFill>
                <a:ea typeface="굴림" panose="020B0503020000020004" pitchFamily="34" charset="-127"/>
              </a:rPr>
              <a:t>Ella es </a:t>
            </a:r>
            <a:r>
              <a:rPr lang="en-US" altLang="ko-KR" sz="3200" dirty="0" err="1">
                <a:solidFill>
                  <a:srgbClr val="FF7800"/>
                </a:solidFill>
                <a:ea typeface="굴림" panose="020B0503020000020004" pitchFamily="34" charset="-127"/>
              </a:rPr>
              <a:t>bonita</a:t>
            </a:r>
            <a:r>
              <a:rPr lang="en-US" altLang="ko-KR" sz="3200" dirty="0">
                <a:solidFill>
                  <a:srgbClr val="FF7800"/>
                </a:solidFill>
                <a:ea typeface="굴림" panose="020B0503020000020004" pitchFamily="34" charset="-127"/>
              </a:rPr>
              <a:t>.                           </a:t>
            </a:r>
            <a:endParaRPr lang="ko-KR" altLang="en-US" sz="3200" dirty="0">
              <a:solidFill>
                <a:srgbClr val="FF7800"/>
              </a:solidFill>
              <a:ea typeface="굴림" panose="020B0503020000020004" pitchFamily="34" charset="-127"/>
            </a:endParaRPr>
          </a:p>
        </p:txBody>
      </p:sp>
      <p:pic>
        <p:nvPicPr>
          <p:cNvPr id="6148" name="Picture 782">
            <a:extLst>
              <a:ext uri="{FF2B5EF4-FFF2-40B4-BE49-F238E27FC236}">
                <a16:creationId xmlns:a16="http://schemas.microsoft.com/office/drawing/2014/main" id="{BE1BE6E3-1D8D-454B-8D38-098F63CDFC5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1413" y="2420938"/>
            <a:ext cx="3754437" cy="2928937"/>
          </a:xfr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780">
            <a:extLst>
              <a:ext uri="{FF2B5EF4-FFF2-40B4-BE49-F238E27FC236}">
                <a16:creationId xmlns:a16="http://schemas.microsoft.com/office/drawing/2014/main" id="{4390C5DC-81C5-4E2E-AE07-CF4E875C8F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latinLnBrk="0" hangingPunct="1">
              <a:lnSpc>
                <a:spcPct val="104000"/>
              </a:lnSpc>
            </a:pPr>
            <a:r>
              <a:rPr lang="en-US" altLang="ko-KR" u="sng" dirty="0" err="1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Éste</a:t>
            </a:r>
            <a:r>
              <a:rPr lang="en-US" altLang="ko-KR" u="sng" dirty="0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 es mi </a:t>
            </a:r>
            <a:r>
              <a:rPr lang="en-US" altLang="ko-KR" u="sng" dirty="0" err="1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tío</a:t>
            </a:r>
            <a:endParaRPr lang="ko-KR" altLang="en-US" u="sng" dirty="0">
              <a:solidFill>
                <a:srgbClr val="FF0000"/>
              </a:solidFill>
              <a:ea typeface="굴림" panose="020B0503020000020004" pitchFamily="34" charset="-127"/>
              <a:cs typeface="Aharoni" panose="020B0604020202020204" pitchFamily="2" charset="-79"/>
            </a:endParaRPr>
          </a:p>
        </p:txBody>
      </p:sp>
      <p:sp>
        <p:nvSpPr>
          <p:cNvPr id="2829" name="Text Box 781">
            <a:extLst>
              <a:ext uri="{FF2B5EF4-FFF2-40B4-BE49-F238E27FC236}">
                <a16:creationId xmlns:a16="http://schemas.microsoft.com/office/drawing/2014/main" id="{D7BB69FB-D760-4B74-90AF-0E0A31EB1135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69913" y="1770063"/>
            <a:ext cx="7889875" cy="47085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 eaLnBrk="1" latinLnBrk="0" hangingPunct="1">
              <a:lnSpc>
                <a:spcPct val="104000"/>
              </a:lnSpc>
              <a:spcBef>
                <a:spcPct val="0"/>
              </a:spcBef>
              <a:buFontTx/>
              <a:buNone/>
            </a:pPr>
            <a:r>
              <a:rPr lang="en-US" altLang="ko-KR" sz="3200" dirty="0" err="1">
                <a:solidFill>
                  <a:srgbClr val="FF7800"/>
                </a:solidFill>
                <a:ea typeface="굴림" panose="020B0503020000020004" pitchFamily="34" charset="-127"/>
              </a:rPr>
              <a:t>Él</a:t>
            </a:r>
            <a:r>
              <a:rPr lang="en-US" altLang="ko-KR" sz="3200" dirty="0">
                <a:solidFill>
                  <a:srgbClr val="FF7800"/>
                </a:solidFill>
                <a:ea typeface="굴림" panose="020B0503020000020004" pitchFamily="34" charset="-127"/>
              </a:rPr>
              <a:t> es </a:t>
            </a:r>
            <a:r>
              <a:rPr lang="en-US" altLang="ko-KR" sz="3200" dirty="0" err="1">
                <a:solidFill>
                  <a:srgbClr val="FF7800"/>
                </a:solidFill>
                <a:ea typeface="굴림" panose="020B0503020000020004" pitchFamily="34" charset="-127"/>
              </a:rPr>
              <a:t>delgado</a:t>
            </a:r>
            <a:r>
              <a:rPr lang="en-US" altLang="ko-KR" sz="3200" dirty="0">
                <a:solidFill>
                  <a:srgbClr val="FF7800"/>
                </a:solidFill>
                <a:ea typeface="굴림" panose="020B0503020000020004" pitchFamily="34" charset="-127"/>
              </a:rPr>
              <a:t>.</a:t>
            </a:r>
            <a:endParaRPr lang="ko-KR" altLang="en-US" sz="3200" dirty="0">
              <a:solidFill>
                <a:srgbClr val="FF7800"/>
              </a:solidFill>
              <a:ea typeface="굴림" panose="020B0503020000020004" pitchFamily="34" charset="-127"/>
            </a:endParaRPr>
          </a:p>
        </p:txBody>
      </p:sp>
      <p:pic>
        <p:nvPicPr>
          <p:cNvPr id="7172" name="Picture 1">
            <a:extLst>
              <a:ext uri="{FF2B5EF4-FFF2-40B4-BE49-F238E27FC236}">
                <a16:creationId xmlns:a16="http://schemas.microsoft.com/office/drawing/2014/main" id="{2D5D6DCE-2733-4586-956E-8A558D7FAE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54" b="4713"/>
          <a:stretch>
            <a:fillRect/>
          </a:stretch>
        </p:blipFill>
        <p:spPr bwMode="auto">
          <a:xfrm>
            <a:off x="4011613" y="2457450"/>
            <a:ext cx="1119187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80">
            <a:extLst>
              <a:ext uri="{FF2B5EF4-FFF2-40B4-BE49-F238E27FC236}">
                <a16:creationId xmlns:a16="http://schemas.microsoft.com/office/drawing/2014/main" id="{EC1E7925-893F-44F7-BA15-3231F0789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latinLnBrk="0" hangingPunct="1">
              <a:lnSpc>
                <a:spcPct val="104000"/>
              </a:lnSpc>
            </a:pPr>
            <a:r>
              <a:rPr lang="en-US" altLang="ko-KR" u="sng" dirty="0" err="1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Ésta</a:t>
            </a:r>
            <a:r>
              <a:rPr lang="en-US" altLang="ko-KR" u="sng" dirty="0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 es mi </a:t>
            </a:r>
            <a:r>
              <a:rPr lang="en-US" altLang="ko-KR" u="sng" dirty="0" err="1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tía</a:t>
            </a:r>
            <a:endParaRPr lang="ko-KR" altLang="en-US" u="sng" dirty="0">
              <a:solidFill>
                <a:srgbClr val="FF0000"/>
              </a:solidFill>
              <a:ea typeface="굴림" panose="020B0503020000020004" pitchFamily="34" charset="-127"/>
              <a:cs typeface="Aharoni" panose="020B0604020202020204" pitchFamily="2" charset="-79"/>
            </a:endParaRPr>
          </a:p>
        </p:txBody>
      </p:sp>
      <p:sp>
        <p:nvSpPr>
          <p:cNvPr id="2829" name="Text Box 781">
            <a:extLst>
              <a:ext uri="{FF2B5EF4-FFF2-40B4-BE49-F238E27FC236}">
                <a16:creationId xmlns:a16="http://schemas.microsoft.com/office/drawing/2014/main" id="{B5A2E788-276F-44AC-B1B7-2A2B74DBF1F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0850" y="1916113"/>
            <a:ext cx="7889875" cy="47085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 eaLnBrk="1" latinLnBrk="0" hangingPunct="1">
              <a:lnSpc>
                <a:spcPct val="104000"/>
              </a:lnSpc>
              <a:spcBef>
                <a:spcPct val="0"/>
              </a:spcBef>
              <a:buFontTx/>
              <a:buNone/>
            </a:pPr>
            <a:r>
              <a:rPr lang="en-US" altLang="ko-KR" sz="3200" dirty="0">
                <a:solidFill>
                  <a:srgbClr val="FF7800"/>
                </a:solidFill>
                <a:ea typeface="굴림" panose="020B0503020000020004" pitchFamily="34" charset="-127"/>
              </a:rPr>
              <a:t>Ella es </a:t>
            </a:r>
            <a:r>
              <a:rPr lang="en-US" altLang="ko-KR" sz="3200" dirty="0" err="1">
                <a:solidFill>
                  <a:srgbClr val="FF7800"/>
                </a:solidFill>
                <a:ea typeface="굴림" panose="020B0503020000020004" pitchFamily="34" charset="-127"/>
              </a:rPr>
              <a:t>gorda</a:t>
            </a:r>
            <a:r>
              <a:rPr lang="en-US" altLang="ko-KR" sz="3200" dirty="0">
                <a:solidFill>
                  <a:srgbClr val="FF7800"/>
                </a:solidFill>
                <a:ea typeface="굴림" panose="020B0503020000020004" pitchFamily="34" charset="-127"/>
              </a:rPr>
              <a:t>.                      </a:t>
            </a:r>
            <a:endParaRPr lang="ko-KR" altLang="en-US" sz="3200" dirty="0">
              <a:solidFill>
                <a:srgbClr val="FF7800"/>
              </a:solidFill>
              <a:ea typeface="굴림" panose="020B0503020000020004" pitchFamily="34" charset="-127"/>
            </a:endParaRPr>
          </a:p>
        </p:txBody>
      </p:sp>
      <p:pic>
        <p:nvPicPr>
          <p:cNvPr id="8196" name="Picture 782">
            <a:extLst>
              <a:ext uri="{FF2B5EF4-FFF2-40B4-BE49-F238E27FC236}">
                <a16:creationId xmlns:a16="http://schemas.microsoft.com/office/drawing/2014/main" id="{333CD224-D9D6-4FA2-9362-2C661F79D0F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355"/>
          <a:stretch>
            <a:fillRect/>
          </a:stretch>
        </p:blipFill>
        <p:spPr>
          <a:xfrm>
            <a:off x="2828925" y="2708275"/>
            <a:ext cx="3132138" cy="3305175"/>
          </a:xfr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r="4535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1B1D3811-7924-431C-907A-E087A954A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20713"/>
            <a:ext cx="7773988" cy="863600"/>
          </a:xfrm>
        </p:spPr>
        <p:txBody>
          <a:bodyPr/>
          <a:lstStyle/>
          <a:p>
            <a:r>
              <a:rPr lang="es-419" altLang="en-US" dirty="0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¿</a:t>
            </a:r>
            <a:r>
              <a:rPr lang="en-US" altLang="en-US" dirty="0" err="1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Cómo</a:t>
            </a:r>
            <a:r>
              <a:rPr lang="en-US" altLang="en-US" dirty="0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 es </a:t>
            </a:r>
            <a:r>
              <a:rPr lang="en-US" altLang="en-US" dirty="0" err="1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tu</a:t>
            </a:r>
            <a:r>
              <a:rPr lang="en-US" altLang="en-US" dirty="0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familia</a:t>
            </a:r>
            <a:r>
              <a:rPr lang="en-US" altLang="en-US" dirty="0">
                <a:solidFill>
                  <a:srgbClr val="FF0000"/>
                </a:solidFill>
                <a:ea typeface="굴림" panose="020B0503020000020004" pitchFamily="34" charset="-127"/>
                <a:cs typeface="Aharoni" panose="020B0604020202020204" pitchFamily="2" charset="-79"/>
              </a:rPr>
              <a:t>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5614796-C67D-4622-BA89-EA8D72AD5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2550" y="1773238"/>
            <a:ext cx="6440488" cy="4248150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70C0"/>
              </a:solidFill>
              <a:latin typeface="+mj-lt"/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  <a:latin typeface="+mj-lt"/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  <a:latin typeface="+mj-lt"/>
            </a:endParaRP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  <a:latin typeface="+mj-lt"/>
              </a:rPr>
              <a:t>¿Es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tu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padre bajo?</a:t>
            </a:r>
          </a:p>
          <a:p>
            <a:pPr>
              <a:defRPr/>
            </a:pPr>
            <a:endParaRPr lang="en-US" dirty="0">
              <a:solidFill>
                <a:srgbClr val="0070C0"/>
              </a:solidFill>
              <a:latin typeface="+mj-lt"/>
            </a:endParaRP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  <a:latin typeface="+mj-lt"/>
              </a:rPr>
              <a:t>¿ Es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tu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madre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alta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?</a:t>
            </a:r>
          </a:p>
          <a:p>
            <a:pPr>
              <a:defRPr/>
            </a:pPr>
            <a:endParaRPr lang="en-US" dirty="0">
              <a:solidFill>
                <a:srgbClr val="0070C0"/>
              </a:solidFill>
              <a:latin typeface="+mj-lt"/>
            </a:endParaRPr>
          </a:p>
          <a:p>
            <a:pPr>
              <a:defRPr/>
            </a:pPr>
            <a:endParaRPr lang="en-US" dirty="0"/>
          </a:p>
        </p:txBody>
      </p:sp>
      <p:pic>
        <p:nvPicPr>
          <p:cNvPr id="9220" name="Picture 1">
            <a:extLst>
              <a:ext uri="{FF2B5EF4-FFF2-40B4-BE49-F238E27FC236}">
                <a16:creationId xmlns:a16="http://schemas.microsoft.com/office/drawing/2014/main" id="{E8113504-6B9F-4579-8308-8F8DFE6D22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3" y="1484313"/>
            <a:ext cx="1785937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B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43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기본 디자인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기본 디자인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기본 디자인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기본 디자인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기본 디자인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기본 디자인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기본 디자인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235</TotalTime>
  <Words>78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Times New Roman</vt:lpstr>
      <vt:lpstr>기본 디자인</vt:lpstr>
      <vt:lpstr>Mi familia</vt:lpstr>
      <vt:lpstr>Éste es mi (padre/ papá)</vt:lpstr>
      <vt:lpstr>Ésta es mi (madre/ mamá)</vt:lpstr>
      <vt:lpstr>Éste es mi hermano</vt:lpstr>
      <vt:lpstr>Ésta es mi hermana</vt:lpstr>
      <vt:lpstr>Éste es mi tío</vt:lpstr>
      <vt:lpstr>Ésta es mi tía</vt:lpstr>
      <vt:lpstr>¿Cómo es tu familia?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 Hoy, qué haces?</dc:title>
  <dc:creator>Carla Gaskin</dc:creator>
  <cp:lastModifiedBy>Carla  Gaskin</cp:lastModifiedBy>
  <cp:revision>31</cp:revision>
  <dcterms:modified xsi:type="dcterms:W3CDTF">2021-01-24T18:28:04Z</dcterms:modified>
</cp:coreProperties>
</file>