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62" r:id="rId3"/>
    <p:sldId id="261" r:id="rId4"/>
    <p:sldId id="257" r:id="rId5"/>
    <p:sldId id="258" r:id="rId6"/>
    <p:sldId id="260" r:id="rId7"/>
    <p:sldId id="259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97EE2-8E7F-4694-A9E6-EFE2226B4856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D464-8362-4FF3-ACCC-C0E837FC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74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D464-8362-4FF3-ACCC-C0E837FCBF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94555F-CA9A-4771-A69A-6F2891DB85E9}" type="datetimeFigureOut">
              <a:rPr lang="en-US" smtClean="0"/>
              <a:t>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7F7964-DF94-4949-982A-30CD6D0689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err="1" smtClean="0"/>
              <a:t>Mes</a:t>
            </a:r>
            <a:r>
              <a:rPr lang="en-US" sz="4800" dirty="0" smtClean="0"/>
              <a:t> </a:t>
            </a:r>
            <a:r>
              <a:rPr lang="en-US" sz="4800" dirty="0" err="1" smtClean="0"/>
              <a:t>vacances</a:t>
            </a:r>
            <a:r>
              <a:rPr lang="en-US" sz="4800" dirty="0" smtClean="0"/>
              <a:t> </a:t>
            </a:r>
            <a:r>
              <a:rPr lang="en-US" sz="4800" dirty="0" err="1" smtClean="0"/>
              <a:t>en</a:t>
            </a:r>
            <a:r>
              <a:rPr lang="en-US" sz="4800" dirty="0" smtClean="0"/>
              <a:t> </a:t>
            </a:r>
            <a:r>
              <a:rPr lang="en-US" sz="4800" dirty="0" err="1" smtClean="0"/>
              <a:t>martinique</a:t>
            </a:r>
            <a:endParaRPr lang="en-US" sz="4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12768" cy="1584176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ctr"/>
            <a:r>
              <a:rPr lang="fr-FR" sz="14400" dirty="0" smtClean="0">
                <a:solidFill>
                  <a:srgbClr val="FF0000"/>
                </a:solidFill>
              </a:rPr>
              <a:t>Le 15 décembre jusqu’au 18 décembre 2018</a:t>
            </a:r>
            <a:endParaRPr lang="fr-FR" sz="1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piscine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3" b="12443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1800" dirty="0" smtClean="0">
              <a:latin typeface="Comic Sans MS" panose="030F0702030302020204" pitchFamily="66" charset="0"/>
            </a:endParaRPr>
          </a:p>
          <a:p>
            <a:r>
              <a:rPr lang="en-US" sz="1800" dirty="0" smtClean="0">
                <a:latin typeface="Comic Sans MS" panose="030F0702030302020204" pitchFamily="66" charset="0"/>
              </a:rPr>
              <a:t>Et </a:t>
            </a:r>
            <a:r>
              <a:rPr lang="en-US" sz="1800" dirty="0" err="1" smtClean="0">
                <a:latin typeface="Comic Sans MS" panose="030F0702030302020204" pitchFamily="66" charset="0"/>
              </a:rPr>
              <a:t>bien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sûr</a:t>
            </a:r>
            <a:r>
              <a:rPr lang="en-US" sz="1800" dirty="0" smtClean="0">
                <a:latin typeface="Comic Sans MS" panose="030F0702030302020204" pitchFamily="66" charset="0"/>
              </a:rPr>
              <a:t>, je </a:t>
            </a:r>
            <a:r>
              <a:rPr lang="en-US" sz="1800" dirty="0" err="1" smtClean="0">
                <a:latin typeface="Comic Sans MS" panose="030F0702030302020204" pitchFamily="66" charset="0"/>
              </a:rPr>
              <a:t>suis</a:t>
            </a:r>
            <a:r>
              <a:rPr lang="en-US" sz="1800" dirty="0" smtClean="0"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latin typeface="Comic Sans MS" panose="030F0702030302020204" pitchFamily="66" charset="0"/>
              </a:rPr>
              <a:t>allée</a:t>
            </a:r>
            <a:r>
              <a:rPr lang="en-US" sz="1800" dirty="0" smtClean="0">
                <a:latin typeface="Comic Sans MS" panose="030F0702030302020204" pitchFamily="66" charset="0"/>
              </a:rPr>
              <a:t> à la piscine et  </a:t>
            </a:r>
            <a:r>
              <a:rPr lang="en-US" sz="1800" dirty="0" err="1" smtClean="0">
                <a:latin typeface="Comic Sans MS" panose="030F0702030302020204" pitchFamily="66" charset="0"/>
              </a:rPr>
              <a:t>j’ai</a:t>
            </a:r>
            <a:r>
              <a:rPr lang="en-US" sz="1800" dirty="0" smtClean="0">
                <a:latin typeface="Comic Sans MS" panose="030F0702030302020204" pitchFamily="66" charset="0"/>
              </a:rPr>
              <a:t> fait de la natation 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6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revoir </a:t>
            </a:r>
            <a:r>
              <a:rPr lang="en-US" dirty="0" err="1" smtClean="0"/>
              <a:t>martinique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905000"/>
            <a:ext cx="2228850" cy="2971800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J’ai</a:t>
            </a:r>
            <a:r>
              <a:rPr lang="en-US" dirty="0" smtClean="0"/>
              <a:t> fait ma valise et je </a:t>
            </a:r>
            <a:r>
              <a:rPr lang="en-US" dirty="0" err="1" smtClean="0"/>
              <a:t>suis</a:t>
            </a:r>
            <a:r>
              <a:rPr lang="en-US" dirty="0" smtClean="0"/>
              <a:t> sortie de la Martinique le 18 </a:t>
            </a:r>
            <a:r>
              <a:rPr lang="en-US" dirty="0" err="1" smtClean="0"/>
              <a:t>décembre</a:t>
            </a:r>
            <a:r>
              <a:rPr lang="en-US" dirty="0" smtClean="0"/>
              <a:t>.  Je me </a:t>
            </a:r>
            <a:r>
              <a:rPr lang="en-US" dirty="0" err="1" smtClean="0"/>
              <a:t>suis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 </a:t>
            </a:r>
            <a:r>
              <a:rPr lang="en-US" dirty="0" err="1" smtClean="0"/>
              <a:t>amusée</a:t>
            </a:r>
            <a:r>
              <a:rPr lang="en-US" dirty="0" smtClean="0"/>
              <a:t> pendant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vacances</a:t>
            </a:r>
            <a:r>
              <a:rPr lang="en-US" dirty="0" smtClean="0"/>
              <a:t> de Noël.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À la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prochaine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fois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!!!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1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dirty="0" smtClean="0">
                <a:latin typeface="Comic Sans MS" panose="030F0702030302020204" pitchFamily="66" charset="0"/>
              </a:rPr>
              <a:t>Je m’appelle </a:t>
            </a:r>
            <a:r>
              <a:rPr lang="fr-FR" sz="1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carla</a:t>
            </a:r>
            <a:r>
              <a:rPr lang="fr-FR" sz="1800" dirty="0" smtClean="0">
                <a:latin typeface="Comic Sans MS" panose="030F0702030302020204" pitchFamily="66" charset="0"/>
              </a:rPr>
              <a:t>. Je suis barbadienne.</a:t>
            </a:r>
            <a:endParaRPr lang="fr-FR" sz="1800" dirty="0">
              <a:latin typeface="Comic Sans MS" panose="030F0702030302020204" pitchFamily="66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2438400"/>
            <a:ext cx="1714500" cy="3048000"/>
          </a:xfrm>
        </p:spPr>
      </p:pic>
    </p:spTree>
    <p:extLst>
      <p:ext uri="{BB962C8B-B14F-4D97-AF65-F5344CB8AC3E}">
        <p14:creationId xmlns:p14="http://schemas.microsoft.com/office/powerpoint/2010/main" val="23396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4390">
            <a:off x="1259631" y="3212976"/>
            <a:ext cx="3507907" cy="1974923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63" y="2924944"/>
            <a:ext cx="1978242" cy="2637656"/>
          </a:xfr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AR BLANCA" panose="02000000000000000000" pitchFamily="2" charset="0"/>
              </a:rPr>
              <a:t>Bienvenue</a:t>
            </a:r>
            <a:r>
              <a:rPr lang="en-US" sz="2400" dirty="0" smtClean="0">
                <a:latin typeface="AR BLANCA" panose="02000000000000000000" pitchFamily="2" charset="0"/>
              </a:rPr>
              <a:t> a la </a:t>
            </a:r>
            <a:r>
              <a:rPr lang="en-US" sz="2400" dirty="0" err="1" smtClean="0">
                <a:latin typeface="AR BLANCA" panose="02000000000000000000" pitchFamily="2" charset="0"/>
              </a:rPr>
              <a:t>martinique</a:t>
            </a:r>
            <a:endParaRPr lang="en-US" sz="2400" dirty="0">
              <a:latin typeface="AR BLANCA" panose="02000000000000000000" pitchFamily="2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259632" y="2276872"/>
            <a:ext cx="3237756" cy="536667"/>
          </a:xfrm>
        </p:spPr>
        <p:txBody>
          <a:bodyPr>
            <a:noAutofit/>
          </a:bodyPr>
          <a:lstStyle/>
          <a:p>
            <a:r>
              <a:rPr lang="fr-FR" sz="1200" dirty="0" smtClean="0"/>
              <a:t>J’ai voyagé en avion pour aller à la Martinique. </a:t>
            </a:r>
            <a:endParaRPr lang="fr-FR" sz="1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3167335" cy="530336"/>
          </a:xfrm>
        </p:spPr>
        <p:txBody>
          <a:bodyPr>
            <a:noAutofit/>
          </a:bodyPr>
          <a:lstStyle/>
          <a:p>
            <a:r>
              <a:rPr lang="en-US" sz="1200" dirty="0" smtClean="0"/>
              <a:t>Je </a:t>
            </a:r>
            <a:r>
              <a:rPr lang="en-US" sz="1200" dirty="0" err="1" smtClean="0"/>
              <a:t>suis</a:t>
            </a:r>
            <a:r>
              <a:rPr lang="en-US" sz="1200" dirty="0" smtClean="0"/>
              <a:t> </a:t>
            </a:r>
            <a:r>
              <a:rPr lang="en-US" sz="1200" dirty="0" err="1" smtClean="0"/>
              <a:t>arrivée</a:t>
            </a:r>
            <a:r>
              <a:rPr lang="en-US" sz="1200" dirty="0" smtClean="0"/>
              <a:t> à </a:t>
            </a:r>
            <a:r>
              <a:rPr lang="en-US" sz="1200" dirty="0" err="1" smtClean="0"/>
              <a:t>l’Aéroport</a:t>
            </a:r>
            <a:r>
              <a:rPr lang="fr-FR" sz="1200" dirty="0" smtClean="0"/>
              <a:t> </a:t>
            </a:r>
            <a:r>
              <a:rPr lang="fr-FR" sz="1200" dirty="0"/>
              <a:t>International Martinique Aimé </a:t>
            </a:r>
            <a:r>
              <a:rPr lang="fr-FR" sz="1200" dirty="0" smtClean="0"/>
              <a:t>Césaire.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61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74448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 MARTINIQUE 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pPr algn="l"/>
            <a:r>
              <a:rPr lang="fr-FR" sz="2400" dirty="0" smtClean="0">
                <a:latin typeface="Comic Sans MS" panose="030F0702030302020204" pitchFamily="66" charset="0"/>
              </a:rPr>
              <a:t>La capitale de la Martinique est </a:t>
            </a:r>
            <a:r>
              <a:rPr lang="fr-FR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Fort de France</a:t>
            </a:r>
            <a:r>
              <a:rPr lang="fr-FR" sz="2400" dirty="0" smtClean="0">
                <a:latin typeface="Comic Sans MS" panose="030F0702030302020204" pitchFamily="66" charset="0"/>
              </a:rPr>
              <a:t> et on parle le français.  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002">
            <a:off x="1979712" y="1988840"/>
            <a:ext cx="2016224" cy="2899792"/>
          </a:xfrm>
        </p:spPr>
      </p:pic>
    </p:spTree>
    <p:extLst>
      <p:ext uri="{BB962C8B-B14F-4D97-AF65-F5344CB8AC3E}">
        <p14:creationId xmlns:p14="http://schemas.microsoft.com/office/powerpoint/2010/main" val="21344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48" y="2819400"/>
            <a:ext cx="1545104" cy="27432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48" y="2819400"/>
            <a:ext cx="1545104" cy="2743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Au restaurant</a:t>
            </a:r>
            <a:endParaRPr lang="en-US" sz="2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boisson</a:t>
            </a:r>
            <a:r>
              <a:rPr lang="en-US" dirty="0" smtClean="0"/>
              <a:t> au restaurant.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1600" dirty="0" err="1" smtClean="0"/>
              <a:t>J’ai</a:t>
            </a:r>
            <a:r>
              <a:rPr lang="en-US" sz="1600" dirty="0" smtClean="0"/>
              <a:t> </a:t>
            </a:r>
            <a:r>
              <a:rPr lang="en-US" sz="1600" dirty="0" err="1" smtClean="0"/>
              <a:t>mangé</a:t>
            </a:r>
            <a:r>
              <a:rPr lang="en-US" sz="1600" dirty="0" smtClean="0"/>
              <a:t> un </a:t>
            </a:r>
            <a:r>
              <a:rPr lang="en-US" sz="1600" dirty="0" err="1" smtClean="0"/>
              <a:t>repas</a:t>
            </a:r>
            <a:r>
              <a:rPr lang="en-US" sz="1600" dirty="0" smtClean="0"/>
              <a:t> </a:t>
            </a:r>
            <a:r>
              <a:rPr lang="en-US" sz="1600" dirty="0" err="1" smtClean="0"/>
              <a:t>aussi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65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85" y="3121429"/>
            <a:ext cx="3121429" cy="175814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Voici</a:t>
            </a:r>
            <a:r>
              <a:rPr lang="en-US" sz="2800" dirty="0" smtClean="0"/>
              <a:t> </a:t>
            </a:r>
            <a:r>
              <a:rPr lang="en-US" sz="2800" dirty="0" err="1" smtClean="0"/>
              <a:t>L’hotel</a:t>
            </a:r>
            <a:endParaRPr lang="en-US" sz="2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3121429"/>
            <a:ext cx="3121429" cy="1758142"/>
          </a:xfrm>
        </p:spPr>
      </p:pic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2843808" y="2348880"/>
            <a:ext cx="3744416" cy="504056"/>
          </a:xfrm>
        </p:spPr>
        <p:txBody>
          <a:bodyPr>
            <a:normAutofit fontScale="55000" lnSpcReduction="20000"/>
          </a:bodyPr>
          <a:lstStyle/>
          <a:p>
            <a:pPr indent="0" algn="ctr">
              <a:buNone/>
            </a:pPr>
            <a:r>
              <a:rPr lang="en-US" sz="2900" dirty="0" smtClean="0">
                <a:latin typeface="Bookman Old Style" panose="02050604050505020204" pitchFamily="18" charset="0"/>
              </a:rPr>
              <a:t>Je </a:t>
            </a:r>
            <a:r>
              <a:rPr lang="en-US" sz="2900" dirty="0" err="1" smtClean="0">
                <a:latin typeface="Bookman Old Style" panose="02050604050505020204" pitchFamily="18" charset="0"/>
              </a:rPr>
              <a:t>suis</a:t>
            </a:r>
            <a:r>
              <a:rPr lang="en-US" sz="2900" dirty="0" smtClean="0">
                <a:latin typeface="Bookman Old Style" panose="02050604050505020204" pitchFamily="18" charset="0"/>
              </a:rPr>
              <a:t> </a:t>
            </a:r>
            <a:r>
              <a:rPr lang="en-US" sz="2900" dirty="0" err="1" smtClean="0">
                <a:latin typeface="Bookman Old Style" panose="02050604050505020204" pitchFamily="18" charset="0"/>
              </a:rPr>
              <a:t>restée</a:t>
            </a:r>
            <a:r>
              <a:rPr lang="en-US" sz="2900" dirty="0" smtClean="0">
                <a:latin typeface="Bookman Old Style" panose="02050604050505020204" pitchFamily="18" charset="0"/>
              </a:rPr>
              <a:t> à </a:t>
            </a:r>
            <a:r>
              <a:rPr lang="en-US" sz="2900" dirty="0" err="1" smtClean="0">
                <a:latin typeface="Bookman Old Style" panose="02050604050505020204" pitchFamily="18" charset="0"/>
              </a:rPr>
              <a:t>l’hôtel</a:t>
            </a:r>
            <a:r>
              <a:rPr lang="en-US" sz="2900" dirty="0" smtClean="0">
                <a:latin typeface="Bookman Old Style" panose="02050604050505020204" pitchFamily="18" charset="0"/>
              </a:rPr>
              <a:t> La </a:t>
            </a:r>
            <a:r>
              <a:rPr lang="en-US" sz="2900" dirty="0" err="1" smtClean="0">
                <a:latin typeface="Bookman Old Style" panose="02050604050505020204" pitchFamily="18" charset="0"/>
              </a:rPr>
              <a:t>Batelière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51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de </a:t>
            </a:r>
            <a:r>
              <a:rPr lang="en-US" dirty="0" err="1" smtClean="0"/>
              <a:t>france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09" y="1916832"/>
            <a:ext cx="1660685" cy="295232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Une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visite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au </a:t>
            </a:r>
            <a:r>
              <a:rPr lang="en-US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marché</a:t>
            </a:r>
            <a:endParaRPr lang="en-US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l"/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dirty="0" smtClean="0">
                <a:latin typeface="Californian FB" panose="0207040306080B030204" pitchFamily="18" charset="0"/>
              </a:rPr>
              <a:t>Je </a:t>
            </a:r>
            <a:r>
              <a:rPr lang="en-US" dirty="0" err="1" smtClean="0">
                <a:latin typeface="Californian FB" panose="0207040306080B030204" pitchFamily="18" charset="0"/>
              </a:rPr>
              <a:t>suis</a:t>
            </a:r>
            <a:r>
              <a:rPr lang="en-US" dirty="0" smtClean="0">
                <a:latin typeface="Californian FB" panose="0207040306080B030204" pitchFamily="18" charset="0"/>
              </a:rPr>
              <a:t> </a:t>
            </a:r>
            <a:r>
              <a:rPr lang="en-US" dirty="0" err="1" smtClean="0">
                <a:latin typeface="Californian FB" panose="0207040306080B030204" pitchFamily="18" charset="0"/>
              </a:rPr>
              <a:t>allée</a:t>
            </a:r>
            <a:r>
              <a:rPr lang="en-US" dirty="0" smtClean="0">
                <a:latin typeface="Californian FB" panose="0207040306080B030204" pitchFamily="18" charset="0"/>
              </a:rPr>
              <a:t> au </a:t>
            </a:r>
            <a:r>
              <a:rPr lang="en-US" dirty="0" err="1" smtClean="0">
                <a:latin typeface="Californian FB" panose="0207040306080B030204" pitchFamily="18" charset="0"/>
              </a:rPr>
              <a:t>marché</a:t>
            </a:r>
            <a:r>
              <a:rPr lang="en-US" dirty="0" smtClean="0">
                <a:latin typeface="Californian FB" panose="0207040306080B030204" pitchFamily="18" charset="0"/>
              </a:rPr>
              <a:t> avec mon </a:t>
            </a:r>
            <a:r>
              <a:rPr lang="en-US" dirty="0" err="1" smtClean="0">
                <a:latin typeface="Californian FB" panose="0207040306080B030204" pitchFamily="18" charset="0"/>
              </a:rPr>
              <a:t>amie</a:t>
            </a:r>
            <a:r>
              <a:rPr lang="en-US" dirty="0" smtClean="0">
                <a:latin typeface="Californian FB" panose="0207040306080B030204" pitchFamily="18" charset="0"/>
              </a:rPr>
              <a:t> </a:t>
            </a:r>
            <a:r>
              <a:rPr lang="en-US" dirty="0" err="1" smtClean="0">
                <a:latin typeface="Californian FB" panose="0207040306080B030204" pitchFamily="18" charset="0"/>
              </a:rPr>
              <a:t>martiniquaise</a:t>
            </a:r>
            <a:r>
              <a:rPr lang="en-US" dirty="0">
                <a:latin typeface="Californian FB" panose="0207040306080B030204" pitchFamily="18" charset="0"/>
              </a:rPr>
              <a:t> </a:t>
            </a:r>
            <a:r>
              <a:rPr lang="en-US" dirty="0" smtClean="0">
                <a:latin typeface="Californian FB" panose="0207040306080B030204" pitchFamily="18" charset="0"/>
              </a:rPr>
              <a:t>qui </a:t>
            </a:r>
            <a:r>
              <a:rPr lang="en-US" dirty="0" err="1" smtClean="0">
                <a:latin typeface="Californian FB" panose="0207040306080B030204" pitchFamily="18" charset="0"/>
              </a:rPr>
              <a:t>s’appelle</a:t>
            </a:r>
            <a:r>
              <a:rPr lang="en-US" dirty="0" smtClean="0">
                <a:latin typeface="Californian FB" panose="0207040306080B030204" pitchFamily="18" charset="0"/>
              </a:rPr>
              <a:t> Hélène. </a:t>
            </a:r>
            <a:r>
              <a:rPr lang="en-US" dirty="0" err="1" smtClean="0">
                <a:latin typeface="Californian FB" panose="0207040306080B030204" pitchFamily="18" charset="0"/>
              </a:rPr>
              <a:t>J’ai</a:t>
            </a:r>
            <a:r>
              <a:rPr lang="en-US" dirty="0" smtClean="0">
                <a:latin typeface="Californian FB" panose="0207040306080B030204" pitchFamily="18" charset="0"/>
              </a:rPr>
              <a:t> </a:t>
            </a:r>
            <a:r>
              <a:rPr lang="en-US" dirty="0" err="1" smtClean="0">
                <a:latin typeface="Californian FB" panose="0207040306080B030204" pitchFamily="18" charset="0"/>
              </a:rPr>
              <a:t>acheté</a:t>
            </a:r>
            <a:r>
              <a:rPr lang="en-US" dirty="0" smtClean="0">
                <a:latin typeface="Californian FB" panose="0207040306080B030204" pitchFamily="18" charset="0"/>
              </a:rPr>
              <a:t> des souvenirs au </a:t>
            </a:r>
            <a:r>
              <a:rPr lang="en-US" dirty="0" err="1" smtClean="0">
                <a:latin typeface="Californian FB" panose="0207040306080B030204" pitchFamily="18" charset="0"/>
              </a:rPr>
              <a:t>marché</a:t>
            </a:r>
            <a:r>
              <a:rPr lang="en-US" dirty="0" smtClean="0">
                <a:latin typeface="Californian FB" panose="0207040306080B030204" pitchFamily="18" charset="0"/>
              </a:rPr>
              <a:t> .</a:t>
            </a:r>
            <a:endParaRPr lang="en-US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6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70" y="3068960"/>
            <a:ext cx="1870230" cy="249364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48" y="2996952"/>
            <a:ext cx="1443177" cy="244827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</a:t>
            </a:r>
            <a:r>
              <a:rPr lang="en-US" dirty="0" err="1" smtClean="0"/>
              <a:t>supermarche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acheté</a:t>
            </a:r>
            <a:r>
              <a:rPr lang="en-US" dirty="0" smtClean="0"/>
              <a:t> du pain.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acheté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bouteille</a:t>
            </a:r>
            <a:r>
              <a:rPr lang="en-US" dirty="0" smtClean="0"/>
              <a:t> de vin </a:t>
            </a:r>
            <a:r>
              <a:rPr lang="en-US" dirty="0" err="1" smtClean="0"/>
              <a:t>aussi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7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19400"/>
            <a:ext cx="2057400" cy="274320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819400"/>
            <a:ext cx="2057400" cy="2743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 </a:t>
            </a:r>
            <a:r>
              <a:rPr lang="en-US" dirty="0" err="1" smtClean="0"/>
              <a:t>va</a:t>
            </a:r>
            <a:r>
              <a:rPr lang="en-US" dirty="0" smtClean="0"/>
              <a:t> …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parti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2204864"/>
            <a:ext cx="3128392" cy="608675"/>
          </a:xfrm>
        </p:spPr>
        <p:txBody>
          <a:bodyPr>
            <a:noAutofit/>
          </a:bodyPr>
          <a:lstStyle/>
          <a:p>
            <a:r>
              <a:rPr lang="en-US" sz="1400" dirty="0" smtClean="0"/>
              <a:t>Je </a:t>
            </a:r>
            <a:r>
              <a:rPr lang="en-US" sz="1400" dirty="0" err="1" smtClean="0"/>
              <a:t>suis</a:t>
            </a:r>
            <a:r>
              <a:rPr lang="en-US" sz="1400" dirty="0" smtClean="0"/>
              <a:t> </a:t>
            </a:r>
            <a:r>
              <a:rPr lang="en-US" sz="1400" dirty="0" err="1" smtClean="0"/>
              <a:t>allée</a:t>
            </a:r>
            <a:r>
              <a:rPr lang="en-US" sz="1400" dirty="0" smtClean="0"/>
              <a:t> à la </a:t>
            </a:r>
            <a:r>
              <a:rPr lang="en-US" sz="1400" dirty="0" err="1" smtClean="0"/>
              <a:t>plage</a:t>
            </a:r>
            <a:r>
              <a:rPr lang="en-US" sz="1400" dirty="0" smtClean="0"/>
              <a:t>, </a:t>
            </a:r>
            <a:r>
              <a:rPr lang="en-US" sz="1400" dirty="0" err="1" smtClean="0"/>
              <a:t>proche</a:t>
            </a:r>
            <a:r>
              <a:rPr lang="en-US" sz="1400" dirty="0" smtClean="0"/>
              <a:t> de </a:t>
            </a:r>
            <a:r>
              <a:rPr lang="en-US" sz="1400" dirty="0" err="1" smtClean="0"/>
              <a:t>l’hôtel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3095327" cy="674352"/>
          </a:xfrm>
        </p:spPr>
        <p:txBody>
          <a:bodyPr>
            <a:noAutofit/>
          </a:bodyPr>
          <a:lstStyle/>
          <a:p>
            <a:r>
              <a:rPr lang="en-US" sz="1400" dirty="0" smtClean="0"/>
              <a:t>Je me </a:t>
            </a:r>
            <a:r>
              <a:rPr lang="en-US" sz="1400" dirty="0" err="1" smtClean="0"/>
              <a:t>suis</a:t>
            </a:r>
            <a:r>
              <a:rPr lang="en-US" sz="1400" dirty="0" smtClean="0"/>
              <a:t> </a:t>
            </a:r>
            <a:r>
              <a:rPr lang="en-US" sz="1400" dirty="0" err="1" smtClean="0"/>
              <a:t>amusée</a:t>
            </a:r>
            <a:r>
              <a:rPr lang="en-US" sz="1400" dirty="0" smtClean="0"/>
              <a:t> </a:t>
            </a:r>
            <a:r>
              <a:rPr lang="en-US" sz="1400" dirty="0" err="1" smtClean="0"/>
              <a:t>quand</a:t>
            </a:r>
            <a:r>
              <a:rPr lang="en-US" sz="1400" dirty="0" smtClean="0"/>
              <a:t> </a:t>
            </a:r>
            <a:r>
              <a:rPr lang="en-US" sz="1400" dirty="0" err="1" smtClean="0"/>
              <a:t>j’ai</a:t>
            </a:r>
            <a:r>
              <a:rPr lang="en-US" sz="1400" dirty="0" smtClean="0"/>
              <a:t> </a:t>
            </a:r>
            <a:r>
              <a:rPr lang="en-US" sz="1400" dirty="0" err="1" smtClean="0"/>
              <a:t>visité</a:t>
            </a:r>
            <a:r>
              <a:rPr lang="en-US" sz="1400" dirty="0" smtClean="0"/>
              <a:t> </a:t>
            </a:r>
            <a:r>
              <a:rPr lang="en-US" sz="1400" dirty="0" err="1" smtClean="0"/>
              <a:t>une</a:t>
            </a:r>
            <a:r>
              <a:rPr lang="en-US" sz="1400" dirty="0" smtClean="0"/>
              <a:t> cascade.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3116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215</TotalTime>
  <Words>206</Words>
  <Application>Microsoft Office PowerPoint</Application>
  <PresentationFormat>On-screen Show (4:3)</PresentationFormat>
  <Paragraphs>34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Mes vacances en martinique</vt:lpstr>
      <vt:lpstr>Je m’appelle carla. Je suis barbadienne.</vt:lpstr>
      <vt:lpstr>Bienvenue a la martinique</vt:lpstr>
      <vt:lpstr> LA MARTINIQUE    </vt:lpstr>
      <vt:lpstr>Au restaurant</vt:lpstr>
      <vt:lpstr>Voici L’hotel</vt:lpstr>
      <vt:lpstr>Fort de france</vt:lpstr>
      <vt:lpstr>Au supermarche</vt:lpstr>
      <vt:lpstr>On y va …c’est parti</vt:lpstr>
      <vt:lpstr>La piscine</vt:lpstr>
      <vt:lpstr>Au revoir martinique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 vacances en martinique</dc:title>
  <dc:creator>Carla Gaskin</dc:creator>
  <cp:lastModifiedBy>Carla Gaskin</cp:lastModifiedBy>
  <cp:revision>21</cp:revision>
  <dcterms:created xsi:type="dcterms:W3CDTF">2019-02-03T22:16:29Z</dcterms:created>
  <dcterms:modified xsi:type="dcterms:W3CDTF">2019-02-04T01:51:50Z</dcterms:modified>
</cp:coreProperties>
</file>