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300B-83B0-457A-9A13-F3903279E9B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CD0-FB78-4C92-9A82-CAA84653E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300B-83B0-457A-9A13-F3903279E9B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CD0-FB78-4C92-9A82-CAA84653E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5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300B-83B0-457A-9A13-F3903279E9B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CD0-FB78-4C92-9A82-CAA84653E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300B-83B0-457A-9A13-F3903279E9B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CD0-FB78-4C92-9A82-CAA84653E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7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300B-83B0-457A-9A13-F3903279E9B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CD0-FB78-4C92-9A82-CAA84653E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0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300B-83B0-457A-9A13-F3903279E9B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CD0-FB78-4C92-9A82-CAA84653E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4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300B-83B0-457A-9A13-F3903279E9B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CD0-FB78-4C92-9A82-CAA84653E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8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300B-83B0-457A-9A13-F3903279E9B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CD0-FB78-4C92-9A82-CAA84653E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1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300B-83B0-457A-9A13-F3903279E9B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CD0-FB78-4C92-9A82-CAA84653E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1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300B-83B0-457A-9A13-F3903279E9B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CD0-FB78-4C92-9A82-CAA84653E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2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300B-83B0-457A-9A13-F3903279E9B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CD0-FB78-4C92-9A82-CAA84653E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2300B-83B0-457A-9A13-F3903279E9B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78CD0-FB78-4C92-9A82-CAA84653E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 </a:t>
            </a:r>
            <a:r>
              <a:rPr lang="en-US" dirty="0" err="1" smtClean="0"/>
              <a:t>Maison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Décris</a:t>
            </a:r>
            <a:r>
              <a:rPr lang="en-US" dirty="0" smtClean="0"/>
              <a:t> ta </a:t>
            </a:r>
            <a:r>
              <a:rPr lang="en-US" dirty="0" err="1" smtClean="0"/>
              <a:t>maison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9442"/>
            <a:ext cx="1973828" cy="1868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0"/>
            <a:ext cx="2564296" cy="256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96" y="0"/>
            <a:ext cx="2212704" cy="2415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87" y="4610952"/>
            <a:ext cx="3127512" cy="22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Décris</a:t>
            </a:r>
            <a:r>
              <a:rPr lang="en-US" dirty="0"/>
              <a:t> ta </a:t>
            </a:r>
            <a:r>
              <a:rPr lang="en-US" dirty="0" err="1"/>
              <a:t>maison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557" y="1825624"/>
            <a:ext cx="10628243" cy="487334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Dans</a:t>
            </a:r>
            <a:r>
              <a:rPr lang="en-US" dirty="0" smtClean="0"/>
              <a:t> ma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	un garage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09" y="1341783"/>
            <a:ext cx="6026240" cy="451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1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Décris</a:t>
            </a:r>
            <a:r>
              <a:rPr lang="en-US" dirty="0"/>
              <a:t> ta </a:t>
            </a:r>
            <a:r>
              <a:rPr lang="en-US" dirty="0" err="1"/>
              <a:t>maison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Dans</a:t>
            </a:r>
            <a:r>
              <a:rPr lang="en-US" dirty="0" smtClean="0"/>
              <a:t> ma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        la </a:t>
            </a:r>
            <a:r>
              <a:rPr lang="en-US" dirty="0" err="1" smtClean="0"/>
              <a:t>chambre</a:t>
            </a:r>
            <a:r>
              <a:rPr lang="en-US" dirty="0" smtClean="0"/>
              <a:t> de </a:t>
            </a:r>
            <a:r>
              <a:rPr lang="en-US" dirty="0" err="1" smtClean="0"/>
              <a:t>mes</a:t>
            </a:r>
            <a:r>
              <a:rPr lang="en-US" dirty="0" smtClean="0"/>
              <a:t> parents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70" y="1274851"/>
            <a:ext cx="3954324" cy="3857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000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Décris</a:t>
            </a:r>
            <a:r>
              <a:rPr lang="en-US" dirty="0"/>
              <a:t> ta </a:t>
            </a:r>
            <a:r>
              <a:rPr lang="en-US" dirty="0" err="1"/>
              <a:t>maison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Dans</a:t>
            </a:r>
            <a:r>
              <a:rPr lang="en-US" dirty="0" smtClean="0"/>
              <a:t> ma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	ma </a:t>
            </a:r>
            <a:r>
              <a:rPr lang="en-US" dirty="0" err="1" smtClean="0"/>
              <a:t>chambre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90688"/>
            <a:ext cx="48768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824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Décris</a:t>
            </a:r>
            <a:r>
              <a:rPr lang="en-US" dirty="0"/>
              <a:t> ta </a:t>
            </a:r>
            <a:r>
              <a:rPr lang="en-US" dirty="0" err="1"/>
              <a:t>maison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261"/>
            <a:ext cx="10939670" cy="45867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Dans</a:t>
            </a:r>
            <a:r>
              <a:rPr lang="en-US" dirty="0" smtClean="0"/>
              <a:t> ma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	un sous sol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91" y="1825625"/>
            <a:ext cx="4919870" cy="3804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649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Décris</a:t>
            </a:r>
            <a:r>
              <a:rPr lang="en-US" dirty="0"/>
              <a:t> ta </a:t>
            </a:r>
            <a:r>
              <a:rPr lang="en-US" dirty="0" err="1"/>
              <a:t>maison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Dans</a:t>
            </a:r>
            <a:r>
              <a:rPr lang="en-US" dirty="0" smtClean="0"/>
              <a:t> ma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un </a:t>
            </a:r>
            <a:r>
              <a:rPr lang="en-US" dirty="0" err="1" smtClean="0"/>
              <a:t>jardin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61" y="1690688"/>
            <a:ext cx="3979793" cy="340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0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Décris</a:t>
            </a:r>
            <a:r>
              <a:rPr lang="en-US" dirty="0"/>
              <a:t> ta </a:t>
            </a:r>
            <a:r>
              <a:rPr lang="en-US" dirty="0" err="1"/>
              <a:t>maison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Depuis</a:t>
            </a:r>
            <a:r>
              <a:rPr lang="en-US" dirty="0" smtClean="0"/>
              <a:t> </a:t>
            </a:r>
            <a:r>
              <a:rPr lang="en-US" dirty="0" err="1" smtClean="0"/>
              <a:t>combien</a:t>
            </a:r>
            <a:r>
              <a:rPr lang="en-US" dirty="0" smtClean="0"/>
              <a:t> de temps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habites</a:t>
            </a:r>
            <a:r>
              <a:rPr lang="en-US" dirty="0" smtClean="0"/>
              <a:t> </a:t>
            </a:r>
            <a:r>
              <a:rPr lang="en-US" dirty="0" err="1" smtClean="0"/>
              <a:t>ici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How long have you been living there?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J’</a:t>
            </a:r>
            <a:r>
              <a:rPr lang="en-US" dirty="0" err="1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</a:t>
            </a:r>
            <a:r>
              <a:rPr lang="en-US" dirty="0" err="1" smtClean="0"/>
              <a:t>habite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sept ans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I have been living </a:t>
            </a:r>
            <a:r>
              <a:rPr lang="en-US" dirty="0" smtClean="0">
                <a:solidFill>
                  <a:srgbClr val="FF0000"/>
                </a:solidFill>
              </a:rPr>
              <a:t>there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7030A0"/>
                </a:solidFill>
              </a:rPr>
              <a:t>seven years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J’</a:t>
            </a:r>
            <a:r>
              <a:rPr lang="en-US" dirty="0" err="1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</a:t>
            </a:r>
            <a:r>
              <a:rPr lang="en-US" dirty="0" err="1" smtClean="0"/>
              <a:t>habite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toujours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I have been living </a:t>
            </a:r>
            <a:r>
              <a:rPr lang="en-US" dirty="0" smtClean="0">
                <a:solidFill>
                  <a:srgbClr val="FF0000"/>
                </a:solidFill>
              </a:rPr>
              <a:t>there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always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235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Depuis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ombien</a:t>
            </a:r>
            <a:r>
              <a:rPr lang="en-US" dirty="0" smtClean="0"/>
              <a:t> de temps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habites</a:t>
            </a:r>
            <a:r>
              <a:rPr lang="en-US" dirty="0" smtClean="0"/>
              <a:t> </a:t>
            </a:r>
            <a:r>
              <a:rPr lang="en-US" dirty="0" err="1" smtClean="0"/>
              <a:t>ici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J’y</a:t>
            </a:r>
            <a:r>
              <a:rPr lang="en-US" dirty="0" smtClean="0"/>
              <a:t> </a:t>
            </a:r>
            <a:r>
              <a:rPr lang="en-US" dirty="0" err="1" smtClean="0"/>
              <a:t>habite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79" y="1712188"/>
            <a:ext cx="4578212" cy="45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11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Choisissez</a:t>
            </a:r>
            <a:r>
              <a:rPr lang="en-US" dirty="0" smtClean="0"/>
              <a:t> la bonne </a:t>
            </a:r>
            <a:r>
              <a:rPr lang="en-US" dirty="0" err="1" smtClean="0"/>
              <a:t>réponse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maison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petite </a:t>
            </a:r>
            <a:r>
              <a:rPr lang="en-US" dirty="0" err="1" smtClean="0"/>
              <a:t>maison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un apartment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70" y="1378227"/>
            <a:ext cx="3650974" cy="36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12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Choisissez</a:t>
            </a:r>
            <a:r>
              <a:rPr lang="en-US" dirty="0" smtClean="0"/>
              <a:t> la bonne </a:t>
            </a:r>
            <a:r>
              <a:rPr lang="en-US" dirty="0" err="1" smtClean="0"/>
              <a:t>réponse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jumelle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un </a:t>
            </a:r>
            <a:r>
              <a:rPr lang="en-US" dirty="0" err="1" smtClean="0"/>
              <a:t>appartement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ferme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46" y="2018679"/>
            <a:ext cx="5194069" cy="316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3691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Choisissez</a:t>
            </a:r>
            <a:r>
              <a:rPr lang="en-US" dirty="0" smtClean="0"/>
              <a:t> la bonne </a:t>
            </a:r>
            <a:r>
              <a:rPr lang="en-US" dirty="0" err="1" smtClean="0"/>
              <a:t>réponse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maison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un </a:t>
            </a:r>
            <a:r>
              <a:rPr lang="en-US" dirty="0" err="1" smtClean="0"/>
              <a:t>appartement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petite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755" y="2066537"/>
            <a:ext cx="4788176" cy="386951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255026" y="3101009"/>
            <a:ext cx="1779105" cy="556591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8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Décris</a:t>
            </a:r>
            <a:r>
              <a:rPr lang="en-US" dirty="0" smtClean="0"/>
              <a:t> ta </a:t>
            </a:r>
            <a:r>
              <a:rPr lang="en-US" dirty="0" err="1" smtClean="0"/>
              <a:t>maison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petite </a:t>
            </a:r>
            <a:r>
              <a:rPr lang="en-US" dirty="0" err="1" smtClean="0"/>
              <a:t>maison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70" y="1378227"/>
            <a:ext cx="3650974" cy="36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34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Choisissez</a:t>
            </a:r>
            <a:r>
              <a:rPr lang="en-US" dirty="0" smtClean="0"/>
              <a:t> la bonne </a:t>
            </a:r>
            <a:r>
              <a:rPr lang="en-US" dirty="0" err="1" smtClean="0"/>
              <a:t>réponse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err="1" smtClean="0"/>
              <a:t>Dans</a:t>
            </a:r>
            <a:r>
              <a:rPr lang="en-US" dirty="0" smtClean="0"/>
              <a:t> ma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</a:t>
            </a:r>
            <a:r>
              <a:rPr lang="en-US" dirty="0" err="1" smtClean="0"/>
              <a:t>une</a:t>
            </a:r>
            <a:r>
              <a:rPr lang="en-US" dirty="0" smtClean="0"/>
              <a:t> cuisine 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 smtClean="0"/>
              <a:t>Dans</a:t>
            </a:r>
            <a:r>
              <a:rPr lang="en-US" dirty="0" smtClean="0"/>
              <a:t> ma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un garage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 smtClean="0"/>
              <a:t>Dans</a:t>
            </a:r>
            <a:r>
              <a:rPr lang="en-US" dirty="0" smtClean="0"/>
              <a:t> ma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un </a:t>
            </a:r>
            <a:r>
              <a:rPr lang="en-US" dirty="0" err="1" smtClean="0"/>
              <a:t>jardin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61" y="1690688"/>
            <a:ext cx="3979793" cy="340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02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Choisissez</a:t>
            </a:r>
            <a:r>
              <a:rPr lang="en-US" dirty="0" smtClean="0"/>
              <a:t> la bonne </a:t>
            </a:r>
            <a:r>
              <a:rPr lang="en-US" dirty="0" err="1" smtClean="0"/>
              <a:t>réponse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err="1" smtClean="0"/>
              <a:t>Dans</a:t>
            </a:r>
            <a:r>
              <a:rPr lang="en-US" dirty="0" smtClean="0"/>
              <a:t> ma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salle</a:t>
            </a:r>
            <a:r>
              <a:rPr lang="en-US" dirty="0" smtClean="0"/>
              <a:t> de </a:t>
            </a:r>
            <a:r>
              <a:rPr lang="en-US" dirty="0" err="1" smtClean="0"/>
              <a:t>bains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 smtClean="0"/>
              <a:t>Dans</a:t>
            </a:r>
            <a:r>
              <a:rPr lang="en-US" dirty="0" smtClean="0"/>
              <a:t> ma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un sous sol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 smtClean="0"/>
              <a:t>Dans</a:t>
            </a:r>
            <a:r>
              <a:rPr lang="en-US" dirty="0" smtClean="0"/>
              <a:t> ma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ma </a:t>
            </a:r>
            <a:r>
              <a:rPr lang="en-US" dirty="0" err="1" smtClean="0"/>
              <a:t>chambre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96" y="2643809"/>
            <a:ext cx="3938952" cy="304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8612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Choisissez</a:t>
            </a:r>
            <a:r>
              <a:rPr lang="en-US" dirty="0" smtClean="0"/>
              <a:t> la bonne </a:t>
            </a:r>
            <a:r>
              <a:rPr lang="en-US" dirty="0" err="1" smtClean="0"/>
              <a:t>réponse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983"/>
            <a:ext cx="10515600" cy="4467432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US" dirty="0" err="1" smtClean="0"/>
              <a:t>J’y</a:t>
            </a:r>
            <a:r>
              <a:rPr lang="en-US" dirty="0" smtClean="0"/>
              <a:t> </a:t>
            </a:r>
            <a:r>
              <a:rPr lang="en-US" dirty="0" err="1" smtClean="0"/>
              <a:t>habite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</a:t>
            </a:r>
            <a:r>
              <a:rPr lang="en-US" dirty="0" err="1" smtClean="0"/>
              <a:t>huit</a:t>
            </a:r>
            <a:r>
              <a:rPr lang="en-US" dirty="0" smtClean="0"/>
              <a:t> </a:t>
            </a:r>
            <a:r>
              <a:rPr lang="en-US" dirty="0" err="1" smtClean="0"/>
              <a:t>ans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err="1" smtClean="0"/>
              <a:t>J’y</a:t>
            </a:r>
            <a:r>
              <a:rPr lang="en-US" dirty="0" smtClean="0"/>
              <a:t> </a:t>
            </a:r>
            <a:r>
              <a:rPr lang="en-US" dirty="0" err="1" smtClean="0"/>
              <a:t>habite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</a:t>
            </a:r>
            <a:r>
              <a:rPr lang="en-US" dirty="0" err="1" smtClean="0"/>
              <a:t>trois</a:t>
            </a:r>
            <a:r>
              <a:rPr lang="en-US" dirty="0" smtClean="0"/>
              <a:t> </a:t>
            </a:r>
            <a:r>
              <a:rPr lang="en-US" dirty="0" err="1" smtClean="0"/>
              <a:t>ans</a:t>
            </a:r>
            <a:r>
              <a:rPr lang="en-US" dirty="0" smtClean="0"/>
              <a:t>  </a:t>
            </a:r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err="1" smtClean="0"/>
              <a:t>J’y</a:t>
            </a:r>
            <a:r>
              <a:rPr lang="en-US" dirty="0" smtClean="0"/>
              <a:t> </a:t>
            </a:r>
            <a:r>
              <a:rPr lang="en-US" dirty="0" err="1" smtClean="0"/>
              <a:t>habite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seize </a:t>
            </a:r>
            <a:r>
              <a:rPr lang="en-US" dirty="0" err="1" smtClean="0"/>
              <a:t>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61" y="1939994"/>
            <a:ext cx="3367502" cy="336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82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Choisissez</a:t>
            </a:r>
            <a:r>
              <a:rPr lang="en-US" dirty="0" smtClean="0"/>
              <a:t> la bonne </a:t>
            </a:r>
            <a:r>
              <a:rPr lang="en-US" dirty="0" err="1" smtClean="0"/>
              <a:t>réponse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a) </a:t>
            </a:r>
            <a:r>
              <a:rPr lang="en-US" dirty="0" err="1" smtClean="0"/>
              <a:t>J’y</a:t>
            </a:r>
            <a:r>
              <a:rPr lang="en-US" dirty="0" smtClean="0"/>
              <a:t> </a:t>
            </a:r>
            <a:r>
              <a:rPr lang="en-US" dirty="0" err="1" smtClean="0"/>
              <a:t>habite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</a:t>
            </a:r>
            <a:r>
              <a:rPr lang="en-US" dirty="0" err="1" smtClean="0"/>
              <a:t>vingt</a:t>
            </a:r>
            <a:r>
              <a:rPr lang="en-US" dirty="0" smtClean="0"/>
              <a:t> </a:t>
            </a:r>
            <a:r>
              <a:rPr lang="en-US" dirty="0" err="1" smtClean="0"/>
              <a:t>ans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J’y</a:t>
            </a:r>
            <a:r>
              <a:rPr lang="en-US" dirty="0" smtClean="0"/>
              <a:t> </a:t>
            </a:r>
            <a:r>
              <a:rPr lang="en-US" dirty="0" err="1" smtClean="0"/>
              <a:t>habite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</a:t>
            </a:r>
            <a:r>
              <a:rPr lang="en-US" dirty="0" err="1" smtClean="0"/>
              <a:t>douze</a:t>
            </a:r>
            <a:r>
              <a:rPr lang="en-US" dirty="0" smtClean="0"/>
              <a:t> </a:t>
            </a:r>
            <a:r>
              <a:rPr lang="en-US" dirty="0" err="1" smtClean="0"/>
              <a:t>ans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J’y</a:t>
            </a:r>
            <a:r>
              <a:rPr lang="en-US" dirty="0" smtClean="0"/>
              <a:t> </a:t>
            </a:r>
            <a:r>
              <a:rPr lang="en-US" dirty="0" err="1" smtClean="0"/>
              <a:t>habite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65" y="2093351"/>
            <a:ext cx="4599057" cy="290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237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Décris</a:t>
            </a:r>
            <a:r>
              <a:rPr lang="en-US" dirty="0" smtClean="0"/>
              <a:t> ta </a:t>
            </a:r>
            <a:r>
              <a:rPr lang="en-US" dirty="0" err="1" smtClean="0"/>
              <a:t>maison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1825625"/>
            <a:ext cx="1123453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43" y="1411356"/>
            <a:ext cx="6409123" cy="366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285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Décris</a:t>
            </a:r>
            <a:r>
              <a:rPr lang="en-US" dirty="0" smtClean="0"/>
              <a:t> ta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jumelle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356" y="1825625"/>
            <a:ext cx="6063234" cy="32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5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Décris</a:t>
            </a:r>
            <a:r>
              <a:rPr lang="en-US" dirty="0" smtClean="0"/>
              <a:t> ta </a:t>
            </a:r>
            <a:r>
              <a:rPr lang="en-US" dirty="0" err="1" smtClean="0"/>
              <a:t>maison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un </a:t>
            </a:r>
            <a:r>
              <a:rPr lang="en-US" dirty="0" err="1" smtClean="0"/>
              <a:t>appartement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76" y="1197252"/>
            <a:ext cx="6161945" cy="497971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419062" y="3230218"/>
            <a:ext cx="3498574" cy="53253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Décris</a:t>
            </a:r>
            <a:r>
              <a:rPr lang="en-US" dirty="0" smtClean="0"/>
              <a:t> ta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61" y="1825624"/>
            <a:ext cx="10906539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Dans</a:t>
            </a:r>
            <a:r>
              <a:rPr lang="en-US" dirty="0" smtClean="0"/>
              <a:t> ma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a…             </a:t>
            </a:r>
          </a:p>
          <a:p>
            <a:pPr marL="0" indent="0">
              <a:buNone/>
            </a:pPr>
            <a:r>
              <a:rPr lang="en-US" dirty="0" smtClean="0"/>
              <a:t>In my house there is…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</a:t>
            </a:r>
          </a:p>
          <a:p>
            <a:pPr marL="0" indent="0">
              <a:buNone/>
            </a:pPr>
            <a:r>
              <a:rPr lang="en-US" dirty="0" smtClean="0"/>
              <a:t>									</a:t>
            </a:r>
            <a:r>
              <a:rPr lang="en-US" dirty="0" err="1" smtClean="0"/>
              <a:t>une</a:t>
            </a:r>
            <a:r>
              <a:rPr lang="en-US" dirty="0" smtClean="0"/>
              <a:t> cuisine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Dans</a:t>
            </a:r>
            <a:r>
              <a:rPr lang="en-US" dirty="0" smtClean="0"/>
              <a:t> ma </a:t>
            </a:r>
            <a:r>
              <a:rPr lang="en-US" dirty="0" err="1" smtClean="0"/>
              <a:t>maison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y a </a:t>
            </a:r>
            <a:r>
              <a:rPr lang="en-US" dirty="0" err="1" smtClean="0"/>
              <a:t>une</a:t>
            </a:r>
            <a:r>
              <a:rPr lang="en-US" dirty="0" smtClean="0"/>
              <a:t> cuisine.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78" y="1587568"/>
            <a:ext cx="4141304" cy="3753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051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Décris</a:t>
            </a:r>
            <a:r>
              <a:rPr lang="en-US" dirty="0"/>
              <a:t> ta </a:t>
            </a:r>
            <a:r>
              <a:rPr lang="en-US" dirty="0" err="1"/>
              <a:t>maison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Dans</a:t>
            </a:r>
            <a:r>
              <a:rPr lang="en-US" dirty="0" smtClean="0"/>
              <a:t> ma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	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salle</a:t>
            </a:r>
            <a:r>
              <a:rPr lang="en-US" dirty="0" smtClean="0"/>
              <a:t> à manger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90" y="1510748"/>
            <a:ext cx="4888978" cy="34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0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Décris</a:t>
            </a:r>
            <a:r>
              <a:rPr lang="en-US" dirty="0"/>
              <a:t> ta </a:t>
            </a:r>
            <a:r>
              <a:rPr lang="en-US" dirty="0" err="1"/>
              <a:t>maison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538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Dans</a:t>
            </a:r>
            <a:r>
              <a:rPr lang="en-US" dirty="0" smtClean="0"/>
              <a:t> ma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	un salon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66" y="1690688"/>
            <a:ext cx="5227912" cy="3481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811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Décris</a:t>
            </a:r>
            <a:r>
              <a:rPr lang="en-US" dirty="0"/>
              <a:t> ta </a:t>
            </a:r>
            <a:r>
              <a:rPr lang="en-US" dirty="0" err="1"/>
              <a:t>maison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Dans</a:t>
            </a:r>
            <a:r>
              <a:rPr lang="en-US" dirty="0" smtClean="0"/>
              <a:t> ma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salle</a:t>
            </a:r>
            <a:r>
              <a:rPr lang="en-US" dirty="0" smtClean="0"/>
              <a:t> de </a:t>
            </a:r>
            <a:r>
              <a:rPr lang="en-US" dirty="0" err="1" smtClean="0"/>
              <a:t>bains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90" y="1590261"/>
            <a:ext cx="5023710" cy="343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4420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339</Words>
  <Application>Microsoft Office PowerPoint</Application>
  <PresentationFormat>Widescreen</PresentationFormat>
  <Paragraphs>170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Ma Maison</vt:lpstr>
      <vt:lpstr>Décris ta maison</vt:lpstr>
      <vt:lpstr>Décris ta maison</vt:lpstr>
      <vt:lpstr>Décris ta maison </vt:lpstr>
      <vt:lpstr>Décris ta maison</vt:lpstr>
      <vt:lpstr>Décris ta maison </vt:lpstr>
      <vt:lpstr>Décris ta maison </vt:lpstr>
      <vt:lpstr>Décris ta maison </vt:lpstr>
      <vt:lpstr>Décris ta maison </vt:lpstr>
      <vt:lpstr>Décris ta maison </vt:lpstr>
      <vt:lpstr>Décris ta maison </vt:lpstr>
      <vt:lpstr>Décris ta maison </vt:lpstr>
      <vt:lpstr>Décris ta maison </vt:lpstr>
      <vt:lpstr>Décris ta maison </vt:lpstr>
      <vt:lpstr>Décris ta maison </vt:lpstr>
      <vt:lpstr>Depuis combien de temps tu habites ici?</vt:lpstr>
      <vt:lpstr>Choisissez la bonne réponse</vt:lpstr>
      <vt:lpstr>Choisissez la bonne réponse</vt:lpstr>
      <vt:lpstr>Choisissez la bonne réponse </vt:lpstr>
      <vt:lpstr>Choisissez la bonne réponse</vt:lpstr>
      <vt:lpstr>Choisissez la bonne réponse</vt:lpstr>
      <vt:lpstr>Choisissez la bonne réponse</vt:lpstr>
      <vt:lpstr>Choisissez la bonne réponse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Maison</dc:title>
  <dc:creator>staffsouth2</dc:creator>
  <cp:lastModifiedBy>Carla Gaskin</cp:lastModifiedBy>
  <cp:revision>24</cp:revision>
  <dcterms:created xsi:type="dcterms:W3CDTF">2020-09-28T13:16:55Z</dcterms:created>
  <dcterms:modified xsi:type="dcterms:W3CDTF">2020-09-28T20:57:23Z</dcterms:modified>
</cp:coreProperties>
</file>